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67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848" y="-6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68660" y="722530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002060"/>
                </a:solidFill>
              </a:rPr>
              <a:t>トイレ</a:t>
            </a:r>
            <a:endParaRPr lang="en-US" altLang="ja-JP" dirty="0" smtClean="0">
              <a:solidFill>
                <a:srgbClr val="002060"/>
              </a:solidFill>
            </a:endParaRPr>
          </a:p>
          <a:p>
            <a:r>
              <a:rPr lang="ja-JP" altLang="en-US" dirty="0" smtClean="0">
                <a:solidFill>
                  <a:srgbClr val="002060"/>
                </a:solidFill>
              </a:rPr>
              <a:t>清掃中</a:t>
            </a:r>
            <a:endParaRPr lang="ja-JP" alt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68660" y="736165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トイレ</a:t>
            </a:r>
            <a:endParaRPr lang="en-US" altLang="ja-JP" dirty="0" smtClean="0"/>
          </a:p>
          <a:p>
            <a:r>
              <a:rPr lang="ja-JP" altLang="en-US" dirty="0" smtClean="0"/>
              <a:t>清掃中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グループ化 85"/>
          <p:cNvGrpSpPr/>
          <p:nvPr/>
        </p:nvGrpSpPr>
        <p:grpSpPr>
          <a:xfrm>
            <a:off x="624218" y="2098702"/>
            <a:ext cx="5492179" cy="5260871"/>
            <a:chOff x="4334725" y="1809796"/>
            <a:chExt cx="4159362" cy="3984187"/>
          </a:xfrm>
        </p:grpSpPr>
        <p:sp>
          <p:nvSpPr>
            <p:cNvPr id="87" name="円/楕円 86"/>
            <p:cNvSpPr/>
            <p:nvPr/>
          </p:nvSpPr>
          <p:spPr>
            <a:xfrm>
              <a:off x="6885177" y="2693735"/>
              <a:ext cx="1328623" cy="13286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7089296" y="2897855"/>
              <a:ext cx="920386" cy="920384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5010078" y="2693735"/>
              <a:ext cx="1328623" cy="13286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5214197" y="2897855"/>
              <a:ext cx="920386" cy="920384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231"/>
            <p:cNvSpPr/>
            <p:nvPr/>
          </p:nvSpPr>
          <p:spPr>
            <a:xfrm rot="18900000" flipV="1">
              <a:off x="7156705" y="3711894"/>
              <a:ext cx="1337382" cy="504056"/>
            </a:xfrm>
            <a:custGeom>
              <a:avLst/>
              <a:gdLst>
                <a:gd name="connsiteX0" fmla="*/ 0 w 1581221"/>
                <a:gd name="connsiteY0" fmla="*/ 252028 h 504056"/>
                <a:gd name="connsiteX1" fmla="*/ 790611 w 1581221"/>
                <a:gd name="connsiteY1" fmla="*/ 0 h 504056"/>
                <a:gd name="connsiteX2" fmla="*/ 1581222 w 1581221"/>
                <a:gd name="connsiteY2" fmla="*/ 252028 h 504056"/>
                <a:gd name="connsiteX3" fmla="*/ 790611 w 1581221"/>
                <a:gd name="connsiteY3" fmla="*/ 504056 h 504056"/>
                <a:gd name="connsiteX4" fmla="*/ 0 w 1581221"/>
                <a:gd name="connsiteY4" fmla="*/ 252028 h 504056"/>
                <a:gd name="connsiteX0" fmla="*/ 0 w 1804742"/>
                <a:gd name="connsiteY0" fmla="*/ 252100 h 504214"/>
                <a:gd name="connsiteX1" fmla="*/ 790611 w 1804742"/>
                <a:gd name="connsiteY1" fmla="*/ 72 h 504214"/>
                <a:gd name="connsiteX2" fmla="*/ 1804742 w 1804742"/>
                <a:gd name="connsiteY2" fmla="*/ 272420 h 504214"/>
                <a:gd name="connsiteX3" fmla="*/ 790611 w 1804742"/>
                <a:gd name="connsiteY3" fmla="*/ 504128 h 504214"/>
                <a:gd name="connsiteX4" fmla="*/ 0 w 1804742"/>
                <a:gd name="connsiteY4" fmla="*/ 252100 h 504214"/>
                <a:gd name="connsiteX0" fmla="*/ 0 w 1337382"/>
                <a:gd name="connsiteY0" fmla="*/ 272348 h 504056"/>
                <a:gd name="connsiteX1" fmla="*/ 323251 w 1337382"/>
                <a:gd name="connsiteY1" fmla="*/ 0 h 504056"/>
                <a:gd name="connsiteX2" fmla="*/ 1337382 w 1337382"/>
                <a:gd name="connsiteY2" fmla="*/ 272348 h 504056"/>
                <a:gd name="connsiteX3" fmla="*/ 323251 w 1337382"/>
                <a:gd name="connsiteY3" fmla="*/ 504056 h 504056"/>
                <a:gd name="connsiteX4" fmla="*/ 0 w 1337382"/>
                <a:gd name="connsiteY4" fmla="*/ 272348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382" h="504056">
                  <a:moveTo>
                    <a:pt x="0" y="272348"/>
                  </a:moveTo>
                  <a:cubicBezTo>
                    <a:pt x="0" y="133157"/>
                    <a:pt x="100354" y="0"/>
                    <a:pt x="323251" y="0"/>
                  </a:cubicBezTo>
                  <a:cubicBezTo>
                    <a:pt x="546148" y="0"/>
                    <a:pt x="1337382" y="133157"/>
                    <a:pt x="1337382" y="272348"/>
                  </a:cubicBezTo>
                  <a:cubicBezTo>
                    <a:pt x="1337382" y="411539"/>
                    <a:pt x="546148" y="504056"/>
                    <a:pt x="323251" y="504056"/>
                  </a:cubicBezTo>
                  <a:cubicBezTo>
                    <a:pt x="100354" y="504056"/>
                    <a:pt x="0" y="411539"/>
                    <a:pt x="0" y="27234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2" name="円/楕円 231"/>
            <p:cNvSpPr/>
            <p:nvPr/>
          </p:nvSpPr>
          <p:spPr>
            <a:xfrm rot="9000000" flipV="1">
              <a:off x="4847061" y="4140443"/>
              <a:ext cx="1337382" cy="504056"/>
            </a:xfrm>
            <a:custGeom>
              <a:avLst/>
              <a:gdLst>
                <a:gd name="connsiteX0" fmla="*/ 0 w 1581221"/>
                <a:gd name="connsiteY0" fmla="*/ 252028 h 504056"/>
                <a:gd name="connsiteX1" fmla="*/ 790611 w 1581221"/>
                <a:gd name="connsiteY1" fmla="*/ 0 h 504056"/>
                <a:gd name="connsiteX2" fmla="*/ 1581222 w 1581221"/>
                <a:gd name="connsiteY2" fmla="*/ 252028 h 504056"/>
                <a:gd name="connsiteX3" fmla="*/ 790611 w 1581221"/>
                <a:gd name="connsiteY3" fmla="*/ 504056 h 504056"/>
                <a:gd name="connsiteX4" fmla="*/ 0 w 1581221"/>
                <a:gd name="connsiteY4" fmla="*/ 252028 h 504056"/>
                <a:gd name="connsiteX0" fmla="*/ 0 w 1804742"/>
                <a:gd name="connsiteY0" fmla="*/ 252100 h 504214"/>
                <a:gd name="connsiteX1" fmla="*/ 790611 w 1804742"/>
                <a:gd name="connsiteY1" fmla="*/ 72 h 504214"/>
                <a:gd name="connsiteX2" fmla="*/ 1804742 w 1804742"/>
                <a:gd name="connsiteY2" fmla="*/ 272420 h 504214"/>
                <a:gd name="connsiteX3" fmla="*/ 790611 w 1804742"/>
                <a:gd name="connsiteY3" fmla="*/ 504128 h 504214"/>
                <a:gd name="connsiteX4" fmla="*/ 0 w 1804742"/>
                <a:gd name="connsiteY4" fmla="*/ 252100 h 504214"/>
                <a:gd name="connsiteX0" fmla="*/ 0 w 1337382"/>
                <a:gd name="connsiteY0" fmla="*/ 272348 h 504056"/>
                <a:gd name="connsiteX1" fmla="*/ 323251 w 1337382"/>
                <a:gd name="connsiteY1" fmla="*/ 0 h 504056"/>
                <a:gd name="connsiteX2" fmla="*/ 1337382 w 1337382"/>
                <a:gd name="connsiteY2" fmla="*/ 272348 h 504056"/>
                <a:gd name="connsiteX3" fmla="*/ 323251 w 1337382"/>
                <a:gd name="connsiteY3" fmla="*/ 504056 h 504056"/>
                <a:gd name="connsiteX4" fmla="*/ 0 w 1337382"/>
                <a:gd name="connsiteY4" fmla="*/ 272348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382" h="504056">
                  <a:moveTo>
                    <a:pt x="0" y="272348"/>
                  </a:moveTo>
                  <a:cubicBezTo>
                    <a:pt x="0" y="133157"/>
                    <a:pt x="100354" y="0"/>
                    <a:pt x="323251" y="0"/>
                  </a:cubicBezTo>
                  <a:cubicBezTo>
                    <a:pt x="546148" y="0"/>
                    <a:pt x="1337382" y="133157"/>
                    <a:pt x="1337382" y="272348"/>
                  </a:cubicBezTo>
                  <a:cubicBezTo>
                    <a:pt x="1337382" y="411539"/>
                    <a:pt x="546148" y="504056"/>
                    <a:pt x="323251" y="504056"/>
                  </a:cubicBezTo>
                  <a:cubicBezTo>
                    <a:pt x="100354" y="504056"/>
                    <a:pt x="0" y="411539"/>
                    <a:pt x="0" y="27234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フリーフォーム 92"/>
            <p:cNvSpPr/>
            <p:nvPr/>
          </p:nvSpPr>
          <p:spPr>
            <a:xfrm rot="16200000">
              <a:off x="5545933" y="4969474"/>
              <a:ext cx="492773" cy="1156245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0718 w 1338987"/>
                <a:gd name="connsiteY0" fmla="*/ 909568 h 1369885"/>
                <a:gd name="connsiteX1" fmla="*/ 668790 w 1338987"/>
                <a:gd name="connsiteY1" fmla="*/ 1368906 h 1369885"/>
                <a:gd name="connsiteX2" fmla="*/ 1338978 w 1338987"/>
                <a:gd name="connsiteY2" fmla="*/ 932428 h 1369885"/>
                <a:gd name="connsiteX3" fmla="*/ 405660 w 1338987"/>
                <a:gd name="connsiteY3" fmla="*/ 3 h 1369885"/>
                <a:gd name="connsiteX4" fmla="*/ 20718 w 1338987"/>
                <a:gd name="connsiteY4" fmla="*/ 909568 h 1369885"/>
                <a:gd name="connsiteX0" fmla="*/ 1811 w 1320080"/>
                <a:gd name="connsiteY0" fmla="*/ 909568 h 1397262"/>
                <a:gd name="connsiteX1" fmla="*/ 354833 w 1320080"/>
                <a:gd name="connsiteY1" fmla="*/ 1396392 h 1397262"/>
                <a:gd name="connsiteX2" fmla="*/ 1320071 w 1320080"/>
                <a:gd name="connsiteY2" fmla="*/ 932428 h 1397262"/>
                <a:gd name="connsiteX3" fmla="*/ 386753 w 1320080"/>
                <a:gd name="connsiteY3" fmla="*/ 3 h 1397262"/>
                <a:gd name="connsiteX4" fmla="*/ 1811 w 1320080"/>
                <a:gd name="connsiteY4" fmla="*/ 909568 h 1397262"/>
                <a:gd name="connsiteX0" fmla="*/ 17556 w 1335825"/>
                <a:gd name="connsiteY0" fmla="*/ 900405 h 1388099"/>
                <a:gd name="connsiteX1" fmla="*/ 370578 w 1335825"/>
                <a:gd name="connsiteY1" fmla="*/ 1387229 h 1388099"/>
                <a:gd name="connsiteX2" fmla="*/ 1335816 w 1335825"/>
                <a:gd name="connsiteY2" fmla="*/ 923265 h 1388099"/>
                <a:gd name="connsiteX3" fmla="*/ 339272 w 1335825"/>
                <a:gd name="connsiteY3" fmla="*/ 3 h 1388099"/>
                <a:gd name="connsiteX4" fmla="*/ 17556 w 1335825"/>
                <a:gd name="connsiteY4" fmla="*/ 900405 h 1388099"/>
                <a:gd name="connsiteX0" fmla="*/ 17556 w 1335825"/>
                <a:gd name="connsiteY0" fmla="*/ 902375 h 1390069"/>
                <a:gd name="connsiteX1" fmla="*/ 370578 w 1335825"/>
                <a:gd name="connsiteY1" fmla="*/ 1389199 h 1390069"/>
                <a:gd name="connsiteX2" fmla="*/ 1335816 w 1335825"/>
                <a:gd name="connsiteY2" fmla="*/ 925235 h 1390069"/>
                <a:gd name="connsiteX3" fmla="*/ 339272 w 1335825"/>
                <a:gd name="connsiteY3" fmla="*/ 1973 h 1390069"/>
                <a:gd name="connsiteX4" fmla="*/ 17556 w 1335825"/>
                <a:gd name="connsiteY4" fmla="*/ 902375 h 1390069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8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885" h="1390068">
                  <a:moveTo>
                    <a:pt x="44619" y="902374"/>
                  </a:moveTo>
                  <a:cubicBezTo>
                    <a:pt x="60374" y="1133578"/>
                    <a:pt x="22475" y="1372400"/>
                    <a:pt x="397641" y="1389198"/>
                  </a:cubicBezTo>
                  <a:cubicBezTo>
                    <a:pt x="772807" y="1405996"/>
                    <a:pt x="1360401" y="1177050"/>
                    <a:pt x="1362879" y="925234"/>
                  </a:cubicBezTo>
                  <a:cubicBezTo>
                    <a:pt x="1365357" y="673418"/>
                    <a:pt x="746358" y="46281"/>
                    <a:pt x="303109" y="1975"/>
                  </a:cubicBezTo>
                  <a:cubicBezTo>
                    <a:pt x="-140140" y="-42331"/>
                    <a:pt x="28864" y="671170"/>
                    <a:pt x="44619" y="90237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 93"/>
            <p:cNvSpPr/>
            <p:nvPr/>
          </p:nvSpPr>
          <p:spPr>
            <a:xfrm rot="5400000" flipH="1">
              <a:off x="7092793" y="4969474"/>
              <a:ext cx="492773" cy="1156245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0718 w 1338987"/>
                <a:gd name="connsiteY0" fmla="*/ 909568 h 1369885"/>
                <a:gd name="connsiteX1" fmla="*/ 668790 w 1338987"/>
                <a:gd name="connsiteY1" fmla="*/ 1368906 h 1369885"/>
                <a:gd name="connsiteX2" fmla="*/ 1338978 w 1338987"/>
                <a:gd name="connsiteY2" fmla="*/ 932428 h 1369885"/>
                <a:gd name="connsiteX3" fmla="*/ 405660 w 1338987"/>
                <a:gd name="connsiteY3" fmla="*/ 3 h 1369885"/>
                <a:gd name="connsiteX4" fmla="*/ 20718 w 1338987"/>
                <a:gd name="connsiteY4" fmla="*/ 909568 h 1369885"/>
                <a:gd name="connsiteX0" fmla="*/ 1811 w 1320080"/>
                <a:gd name="connsiteY0" fmla="*/ 909568 h 1397262"/>
                <a:gd name="connsiteX1" fmla="*/ 354833 w 1320080"/>
                <a:gd name="connsiteY1" fmla="*/ 1396392 h 1397262"/>
                <a:gd name="connsiteX2" fmla="*/ 1320071 w 1320080"/>
                <a:gd name="connsiteY2" fmla="*/ 932428 h 1397262"/>
                <a:gd name="connsiteX3" fmla="*/ 386753 w 1320080"/>
                <a:gd name="connsiteY3" fmla="*/ 3 h 1397262"/>
                <a:gd name="connsiteX4" fmla="*/ 1811 w 1320080"/>
                <a:gd name="connsiteY4" fmla="*/ 909568 h 1397262"/>
                <a:gd name="connsiteX0" fmla="*/ 17556 w 1335825"/>
                <a:gd name="connsiteY0" fmla="*/ 900405 h 1388099"/>
                <a:gd name="connsiteX1" fmla="*/ 370578 w 1335825"/>
                <a:gd name="connsiteY1" fmla="*/ 1387229 h 1388099"/>
                <a:gd name="connsiteX2" fmla="*/ 1335816 w 1335825"/>
                <a:gd name="connsiteY2" fmla="*/ 923265 h 1388099"/>
                <a:gd name="connsiteX3" fmla="*/ 339272 w 1335825"/>
                <a:gd name="connsiteY3" fmla="*/ 3 h 1388099"/>
                <a:gd name="connsiteX4" fmla="*/ 17556 w 1335825"/>
                <a:gd name="connsiteY4" fmla="*/ 900405 h 1388099"/>
                <a:gd name="connsiteX0" fmla="*/ 17556 w 1335825"/>
                <a:gd name="connsiteY0" fmla="*/ 902375 h 1390069"/>
                <a:gd name="connsiteX1" fmla="*/ 370578 w 1335825"/>
                <a:gd name="connsiteY1" fmla="*/ 1389199 h 1390069"/>
                <a:gd name="connsiteX2" fmla="*/ 1335816 w 1335825"/>
                <a:gd name="connsiteY2" fmla="*/ 925235 h 1390069"/>
                <a:gd name="connsiteX3" fmla="*/ 339272 w 1335825"/>
                <a:gd name="connsiteY3" fmla="*/ 1973 h 1390069"/>
                <a:gd name="connsiteX4" fmla="*/ 17556 w 1335825"/>
                <a:gd name="connsiteY4" fmla="*/ 902375 h 1390069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8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885" h="1390068">
                  <a:moveTo>
                    <a:pt x="44619" y="902374"/>
                  </a:moveTo>
                  <a:cubicBezTo>
                    <a:pt x="60374" y="1133578"/>
                    <a:pt x="22475" y="1372400"/>
                    <a:pt x="397641" y="1389198"/>
                  </a:cubicBezTo>
                  <a:cubicBezTo>
                    <a:pt x="772807" y="1405996"/>
                    <a:pt x="1360401" y="1177050"/>
                    <a:pt x="1362879" y="925234"/>
                  </a:cubicBezTo>
                  <a:cubicBezTo>
                    <a:pt x="1365357" y="673418"/>
                    <a:pt x="746358" y="46281"/>
                    <a:pt x="303109" y="1975"/>
                  </a:cubicBezTo>
                  <a:cubicBezTo>
                    <a:pt x="-140140" y="-42331"/>
                    <a:pt x="28864" y="671170"/>
                    <a:pt x="44619" y="90237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5" name="グループ化 94"/>
            <p:cNvGrpSpPr/>
            <p:nvPr/>
          </p:nvGrpSpPr>
          <p:grpSpPr>
            <a:xfrm rot="17577184">
              <a:off x="5831768" y="2330496"/>
              <a:ext cx="2768088" cy="1726688"/>
              <a:chOff x="6372962" y="2688819"/>
              <a:chExt cx="2211094" cy="1379244"/>
            </a:xfrm>
          </p:grpSpPr>
          <p:sp>
            <p:nvSpPr>
              <p:cNvPr id="107" name="角丸四角形 106"/>
              <p:cNvSpPr/>
              <p:nvPr/>
            </p:nvSpPr>
            <p:spPr bwMode="auto">
              <a:xfrm rot="8100000">
                <a:off x="6372962" y="3926170"/>
                <a:ext cx="2211094" cy="141893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角丸四角形 107"/>
              <p:cNvSpPr/>
              <p:nvPr/>
            </p:nvSpPr>
            <p:spPr bwMode="auto">
              <a:xfrm rot="8100000">
                <a:off x="8117951" y="2908265"/>
                <a:ext cx="268750" cy="630070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片側の 2 つの角を切り取った四角形 108"/>
              <p:cNvSpPr/>
              <p:nvPr/>
            </p:nvSpPr>
            <p:spPr bwMode="auto">
              <a:xfrm rot="13500000">
                <a:off x="7945450" y="2948557"/>
                <a:ext cx="841357" cy="321881"/>
              </a:xfrm>
              <a:prstGeom prst="snip2SameRect">
                <a:avLst/>
              </a:pr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6" name="グループ化 95"/>
            <p:cNvGrpSpPr/>
            <p:nvPr/>
          </p:nvGrpSpPr>
          <p:grpSpPr>
            <a:xfrm rot="803360">
              <a:off x="4334725" y="4382426"/>
              <a:ext cx="1249084" cy="1301091"/>
              <a:chOff x="1787176" y="4452408"/>
              <a:chExt cx="1742419" cy="1722508"/>
            </a:xfrm>
          </p:grpSpPr>
          <p:sp>
            <p:nvSpPr>
              <p:cNvPr id="104" name="ドーナツ 103"/>
              <p:cNvSpPr/>
              <p:nvPr/>
            </p:nvSpPr>
            <p:spPr>
              <a:xfrm>
                <a:off x="2119327" y="4464340"/>
                <a:ext cx="1078117" cy="1078117"/>
              </a:xfrm>
              <a:prstGeom prst="donut">
                <a:avLst>
                  <a:gd name="adj" fmla="val 10762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台形 104"/>
              <p:cNvSpPr/>
              <p:nvPr/>
            </p:nvSpPr>
            <p:spPr>
              <a:xfrm rot="10800000">
                <a:off x="1787176" y="5022788"/>
                <a:ext cx="1742419" cy="1152128"/>
              </a:xfrm>
              <a:prstGeom prst="trapezoid">
                <a:avLst>
                  <a:gd name="adj" fmla="val 21473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角丸四角形 105"/>
              <p:cNvSpPr/>
              <p:nvPr/>
            </p:nvSpPr>
            <p:spPr>
              <a:xfrm>
                <a:off x="2366105" y="4452408"/>
                <a:ext cx="584561" cy="254769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7" name="フリーフォーム 96"/>
            <p:cNvSpPr/>
            <p:nvPr/>
          </p:nvSpPr>
          <p:spPr>
            <a:xfrm>
              <a:off x="5475285" y="3177828"/>
              <a:ext cx="2201273" cy="2543934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29194">
                  <a:moveTo>
                    <a:pt x="2478" y="1053058"/>
                  </a:moveTo>
                  <a:cubicBezTo>
                    <a:pt x="0" y="1304874"/>
                    <a:pt x="275384" y="1495598"/>
                    <a:pt x="650550" y="1512396"/>
                  </a:cubicBezTo>
                  <a:cubicBezTo>
                    <a:pt x="1025716" y="1529194"/>
                    <a:pt x="1318260" y="1327734"/>
                    <a:pt x="1320738" y="1075918"/>
                  </a:cubicBezTo>
                  <a:cubicBezTo>
                    <a:pt x="1323216" y="824102"/>
                    <a:pt x="1108668" y="0"/>
                    <a:pt x="665418" y="1498"/>
                  </a:cubicBezTo>
                  <a:cubicBezTo>
                    <a:pt x="222168" y="2996"/>
                    <a:pt x="4956" y="801242"/>
                    <a:pt x="2478" y="105305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角丸四角形 97"/>
            <p:cNvSpPr/>
            <p:nvPr/>
          </p:nvSpPr>
          <p:spPr>
            <a:xfrm>
              <a:off x="6150987" y="3657371"/>
              <a:ext cx="201662" cy="36498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角丸四角形 98"/>
            <p:cNvSpPr/>
            <p:nvPr/>
          </p:nvSpPr>
          <p:spPr>
            <a:xfrm>
              <a:off x="6749942" y="3657371"/>
              <a:ext cx="201662" cy="36498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/楕円 99"/>
            <p:cNvSpPr/>
            <p:nvPr/>
          </p:nvSpPr>
          <p:spPr>
            <a:xfrm>
              <a:off x="6188913" y="3724001"/>
              <a:ext cx="163729" cy="163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円/楕円 100"/>
            <p:cNvSpPr/>
            <p:nvPr/>
          </p:nvSpPr>
          <p:spPr>
            <a:xfrm>
              <a:off x="6787876" y="3724001"/>
              <a:ext cx="163729" cy="163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二等辺三角形 141"/>
            <p:cNvSpPr/>
            <p:nvPr/>
          </p:nvSpPr>
          <p:spPr>
            <a:xfrm>
              <a:off x="5881077" y="2900039"/>
              <a:ext cx="1391230" cy="693172"/>
            </a:xfrm>
            <a:custGeom>
              <a:avLst/>
              <a:gdLst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0 w 1502990"/>
                <a:gd name="connsiteY3" fmla="*/ 611892 h 611892"/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756230 w 1502990"/>
                <a:gd name="connsiteY3" fmla="*/ 450850 h 611892"/>
                <a:gd name="connsiteX4" fmla="*/ 0 w 1502990"/>
                <a:gd name="connsiteY4" fmla="*/ 611892 h 611892"/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756230 w 1502990"/>
                <a:gd name="connsiteY3" fmla="*/ 450850 h 611892"/>
                <a:gd name="connsiteX4" fmla="*/ 0 w 1502990"/>
                <a:gd name="connsiteY4" fmla="*/ 611892 h 611892"/>
                <a:gd name="connsiteX0" fmla="*/ 0 w 1477590"/>
                <a:gd name="connsiteY0" fmla="*/ 611892 h 683012"/>
                <a:gd name="connsiteX1" fmla="*/ 751495 w 1477590"/>
                <a:gd name="connsiteY1" fmla="*/ 0 h 683012"/>
                <a:gd name="connsiteX2" fmla="*/ 1477590 w 1477590"/>
                <a:gd name="connsiteY2" fmla="*/ 683012 h 683012"/>
                <a:gd name="connsiteX3" fmla="*/ 756230 w 1477590"/>
                <a:gd name="connsiteY3" fmla="*/ 450850 h 683012"/>
                <a:gd name="connsiteX4" fmla="*/ 0 w 1477590"/>
                <a:gd name="connsiteY4" fmla="*/ 611892 h 683012"/>
                <a:gd name="connsiteX0" fmla="*/ 0 w 1477590"/>
                <a:gd name="connsiteY0" fmla="*/ 611892 h 683012"/>
                <a:gd name="connsiteX1" fmla="*/ 751495 w 1477590"/>
                <a:gd name="connsiteY1" fmla="*/ 0 h 683012"/>
                <a:gd name="connsiteX2" fmla="*/ 1477590 w 1477590"/>
                <a:gd name="connsiteY2" fmla="*/ 683012 h 683012"/>
                <a:gd name="connsiteX3" fmla="*/ 756230 w 1477590"/>
                <a:gd name="connsiteY3" fmla="*/ 450850 h 683012"/>
                <a:gd name="connsiteX4" fmla="*/ 0 w 1477590"/>
                <a:gd name="connsiteY4" fmla="*/ 6118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16630"/>
                <a:gd name="connsiteY0" fmla="*/ 683012 h 683012"/>
                <a:gd name="connsiteX1" fmla="*/ 690535 w 1416630"/>
                <a:gd name="connsiteY1" fmla="*/ 0 h 683012"/>
                <a:gd name="connsiteX2" fmla="*/ 1416630 w 1416630"/>
                <a:gd name="connsiteY2" fmla="*/ 683012 h 683012"/>
                <a:gd name="connsiteX3" fmla="*/ 695270 w 1416630"/>
                <a:gd name="connsiteY3" fmla="*/ 420370 h 683012"/>
                <a:gd name="connsiteX4" fmla="*/ 0 w 1416630"/>
                <a:gd name="connsiteY4" fmla="*/ 683012 h 683012"/>
                <a:gd name="connsiteX0" fmla="*/ 0 w 1416630"/>
                <a:gd name="connsiteY0" fmla="*/ 683012 h 683012"/>
                <a:gd name="connsiteX1" fmla="*/ 690535 w 1416630"/>
                <a:gd name="connsiteY1" fmla="*/ 0 h 683012"/>
                <a:gd name="connsiteX2" fmla="*/ 1416630 w 1416630"/>
                <a:gd name="connsiteY2" fmla="*/ 683012 h 683012"/>
                <a:gd name="connsiteX3" fmla="*/ 700350 w 1416630"/>
                <a:gd name="connsiteY3" fmla="*/ 379730 h 683012"/>
                <a:gd name="connsiteX4" fmla="*/ 0 w 1416630"/>
                <a:gd name="connsiteY4" fmla="*/ 683012 h 68301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1230" h="693172">
                  <a:moveTo>
                    <a:pt x="0" y="683012"/>
                  </a:moveTo>
                  <a:cubicBezTo>
                    <a:pt x="131965" y="401155"/>
                    <a:pt x="340130" y="195497"/>
                    <a:pt x="690535" y="0"/>
                  </a:cubicBezTo>
                  <a:cubicBezTo>
                    <a:pt x="1069727" y="212431"/>
                    <a:pt x="1276198" y="404541"/>
                    <a:pt x="1391230" y="693172"/>
                  </a:cubicBezTo>
                  <a:cubicBezTo>
                    <a:pt x="1140617" y="615785"/>
                    <a:pt x="932222" y="381423"/>
                    <a:pt x="700350" y="379730"/>
                  </a:cubicBezTo>
                  <a:cubicBezTo>
                    <a:pt x="468478" y="378037"/>
                    <a:pt x="252077" y="629331"/>
                    <a:pt x="0" y="683012"/>
                  </a:cubicBezTo>
                  <a:close/>
                </a:path>
              </a:pathLst>
            </a:custGeom>
            <a:solidFill>
              <a:srgbClr val="CCFF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円/楕円 102"/>
            <p:cNvSpPr/>
            <p:nvPr/>
          </p:nvSpPr>
          <p:spPr>
            <a:xfrm>
              <a:off x="6352649" y="4022358"/>
              <a:ext cx="435227" cy="256604"/>
            </a:xfrm>
            <a:prstGeom prst="ellipse">
              <a:avLst/>
            </a:prstGeom>
            <a:solidFill>
              <a:srgbClr val="FF5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133020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</a:t>
            </a:r>
            <a:r>
              <a:rPr kumimoji="1" lang="en-US" altLang="ja-JP" sz="13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3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3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清掃中</a:t>
            </a:r>
            <a:endParaRPr kumimoji="1" lang="ja-JP" altLang="en-US" sz="13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1299935" y="796103"/>
            <a:ext cx="4140746" cy="3966354"/>
            <a:chOff x="4334725" y="1809796"/>
            <a:chExt cx="4159362" cy="3984187"/>
          </a:xfrm>
        </p:grpSpPr>
        <p:sp>
          <p:nvSpPr>
            <p:cNvPr id="34" name="円/楕円 33"/>
            <p:cNvSpPr/>
            <p:nvPr/>
          </p:nvSpPr>
          <p:spPr>
            <a:xfrm>
              <a:off x="6885177" y="2693735"/>
              <a:ext cx="1328623" cy="13286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7089296" y="2897855"/>
              <a:ext cx="920386" cy="920384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5010078" y="2693735"/>
              <a:ext cx="1328623" cy="13286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5214197" y="2897855"/>
              <a:ext cx="920386" cy="920384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231"/>
            <p:cNvSpPr/>
            <p:nvPr/>
          </p:nvSpPr>
          <p:spPr>
            <a:xfrm rot="18900000" flipV="1">
              <a:off x="7156705" y="3711894"/>
              <a:ext cx="1337382" cy="504056"/>
            </a:xfrm>
            <a:custGeom>
              <a:avLst/>
              <a:gdLst>
                <a:gd name="connsiteX0" fmla="*/ 0 w 1581221"/>
                <a:gd name="connsiteY0" fmla="*/ 252028 h 504056"/>
                <a:gd name="connsiteX1" fmla="*/ 790611 w 1581221"/>
                <a:gd name="connsiteY1" fmla="*/ 0 h 504056"/>
                <a:gd name="connsiteX2" fmla="*/ 1581222 w 1581221"/>
                <a:gd name="connsiteY2" fmla="*/ 252028 h 504056"/>
                <a:gd name="connsiteX3" fmla="*/ 790611 w 1581221"/>
                <a:gd name="connsiteY3" fmla="*/ 504056 h 504056"/>
                <a:gd name="connsiteX4" fmla="*/ 0 w 1581221"/>
                <a:gd name="connsiteY4" fmla="*/ 252028 h 504056"/>
                <a:gd name="connsiteX0" fmla="*/ 0 w 1804742"/>
                <a:gd name="connsiteY0" fmla="*/ 252100 h 504214"/>
                <a:gd name="connsiteX1" fmla="*/ 790611 w 1804742"/>
                <a:gd name="connsiteY1" fmla="*/ 72 h 504214"/>
                <a:gd name="connsiteX2" fmla="*/ 1804742 w 1804742"/>
                <a:gd name="connsiteY2" fmla="*/ 272420 h 504214"/>
                <a:gd name="connsiteX3" fmla="*/ 790611 w 1804742"/>
                <a:gd name="connsiteY3" fmla="*/ 504128 h 504214"/>
                <a:gd name="connsiteX4" fmla="*/ 0 w 1804742"/>
                <a:gd name="connsiteY4" fmla="*/ 252100 h 504214"/>
                <a:gd name="connsiteX0" fmla="*/ 0 w 1337382"/>
                <a:gd name="connsiteY0" fmla="*/ 272348 h 504056"/>
                <a:gd name="connsiteX1" fmla="*/ 323251 w 1337382"/>
                <a:gd name="connsiteY1" fmla="*/ 0 h 504056"/>
                <a:gd name="connsiteX2" fmla="*/ 1337382 w 1337382"/>
                <a:gd name="connsiteY2" fmla="*/ 272348 h 504056"/>
                <a:gd name="connsiteX3" fmla="*/ 323251 w 1337382"/>
                <a:gd name="connsiteY3" fmla="*/ 504056 h 504056"/>
                <a:gd name="connsiteX4" fmla="*/ 0 w 1337382"/>
                <a:gd name="connsiteY4" fmla="*/ 272348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382" h="504056">
                  <a:moveTo>
                    <a:pt x="0" y="272348"/>
                  </a:moveTo>
                  <a:cubicBezTo>
                    <a:pt x="0" y="133157"/>
                    <a:pt x="100354" y="0"/>
                    <a:pt x="323251" y="0"/>
                  </a:cubicBezTo>
                  <a:cubicBezTo>
                    <a:pt x="546148" y="0"/>
                    <a:pt x="1337382" y="133157"/>
                    <a:pt x="1337382" y="272348"/>
                  </a:cubicBezTo>
                  <a:cubicBezTo>
                    <a:pt x="1337382" y="411539"/>
                    <a:pt x="546148" y="504056"/>
                    <a:pt x="323251" y="504056"/>
                  </a:cubicBezTo>
                  <a:cubicBezTo>
                    <a:pt x="100354" y="504056"/>
                    <a:pt x="0" y="411539"/>
                    <a:pt x="0" y="27234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円/楕円 231"/>
            <p:cNvSpPr/>
            <p:nvPr/>
          </p:nvSpPr>
          <p:spPr>
            <a:xfrm rot="9000000" flipV="1">
              <a:off x="4847061" y="4140443"/>
              <a:ext cx="1337382" cy="504056"/>
            </a:xfrm>
            <a:custGeom>
              <a:avLst/>
              <a:gdLst>
                <a:gd name="connsiteX0" fmla="*/ 0 w 1581221"/>
                <a:gd name="connsiteY0" fmla="*/ 252028 h 504056"/>
                <a:gd name="connsiteX1" fmla="*/ 790611 w 1581221"/>
                <a:gd name="connsiteY1" fmla="*/ 0 h 504056"/>
                <a:gd name="connsiteX2" fmla="*/ 1581222 w 1581221"/>
                <a:gd name="connsiteY2" fmla="*/ 252028 h 504056"/>
                <a:gd name="connsiteX3" fmla="*/ 790611 w 1581221"/>
                <a:gd name="connsiteY3" fmla="*/ 504056 h 504056"/>
                <a:gd name="connsiteX4" fmla="*/ 0 w 1581221"/>
                <a:gd name="connsiteY4" fmla="*/ 252028 h 504056"/>
                <a:gd name="connsiteX0" fmla="*/ 0 w 1804742"/>
                <a:gd name="connsiteY0" fmla="*/ 252100 h 504214"/>
                <a:gd name="connsiteX1" fmla="*/ 790611 w 1804742"/>
                <a:gd name="connsiteY1" fmla="*/ 72 h 504214"/>
                <a:gd name="connsiteX2" fmla="*/ 1804742 w 1804742"/>
                <a:gd name="connsiteY2" fmla="*/ 272420 h 504214"/>
                <a:gd name="connsiteX3" fmla="*/ 790611 w 1804742"/>
                <a:gd name="connsiteY3" fmla="*/ 504128 h 504214"/>
                <a:gd name="connsiteX4" fmla="*/ 0 w 1804742"/>
                <a:gd name="connsiteY4" fmla="*/ 252100 h 504214"/>
                <a:gd name="connsiteX0" fmla="*/ 0 w 1337382"/>
                <a:gd name="connsiteY0" fmla="*/ 272348 h 504056"/>
                <a:gd name="connsiteX1" fmla="*/ 323251 w 1337382"/>
                <a:gd name="connsiteY1" fmla="*/ 0 h 504056"/>
                <a:gd name="connsiteX2" fmla="*/ 1337382 w 1337382"/>
                <a:gd name="connsiteY2" fmla="*/ 272348 h 504056"/>
                <a:gd name="connsiteX3" fmla="*/ 323251 w 1337382"/>
                <a:gd name="connsiteY3" fmla="*/ 504056 h 504056"/>
                <a:gd name="connsiteX4" fmla="*/ 0 w 1337382"/>
                <a:gd name="connsiteY4" fmla="*/ 272348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382" h="504056">
                  <a:moveTo>
                    <a:pt x="0" y="272348"/>
                  </a:moveTo>
                  <a:cubicBezTo>
                    <a:pt x="0" y="133157"/>
                    <a:pt x="100354" y="0"/>
                    <a:pt x="323251" y="0"/>
                  </a:cubicBezTo>
                  <a:cubicBezTo>
                    <a:pt x="546148" y="0"/>
                    <a:pt x="1337382" y="133157"/>
                    <a:pt x="1337382" y="272348"/>
                  </a:cubicBezTo>
                  <a:cubicBezTo>
                    <a:pt x="1337382" y="411539"/>
                    <a:pt x="546148" y="504056"/>
                    <a:pt x="323251" y="504056"/>
                  </a:cubicBezTo>
                  <a:cubicBezTo>
                    <a:pt x="100354" y="504056"/>
                    <a:pt x="0" y="411539"/>
                    <a:pt x="0" y="27234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フリーフォーム 39"/>
            <p:cNvSpPr/>
            <p:nvPr/>
          </p:nvSpPr>
          <p:spPr>
            <a:xfrm rot="16200000">
              <a:off x="5545933" y="4969474"/>
              <a:ext cx="492773" cy="1156245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0718 w 1338987"/>
                <a:gd name="connsiteY0" fmla="*/ 909568 h 1369885"/>
                <a:gd name="connsiteX1" fmla="*/ 668790 w 1338987"/>
                <a:gd name="connsiteY1" fmla="*/ 1368906 h 1369885"/>
                <a:gd name="connsiteX2" fmla="*/ 1338978 w 1338987"/>
                <a:gd name="connsiteY2" fmla="*/ 932428 h 1369885"/>
                <a:gd name="connsiteX3" fmla="*/ 405660 w 1338987"/>
                <a:gd name="connsiteY3" fmla="*/ 3 h 1369885"/>
                <a:gd name="connsiteX4" fmla="*/ 20718 w 1338987"/>
                <a:gd name="connsiteY4" fmla="*/ 909568 h 1369885"/>
                <a:gd name="connsiteX0" fmla="*/ 1811 w 1320080"/>
                <a:gd name="connsiteY0" fmla="*/ 909568 h 1397262"/>
                <a:gd name="connsiteX1" fmla="*/ 354833 w 1320080"/>
                <a:gd name="connsiteY1" fmla="*/ 1396392 h 1397262"/>
                <a:gd name="connsiteX2" fmla="*/ 1320071 w 1320080"/>
                <a:gd name="connsiteY2" fmla="*/ 932428 h 1397262"/>
                <a:gd name="connsiteX3" fmla="*/ 386753 w 1320080"/>
                <a:gd name="connsiteY3" fmla="*/ 3 h 1397262"/>
                <a:gd name="connsiteX4" fmla="*/ 1811 w 1320080"/>
                <a:gd name="connsiteY4" fmla="*/ 909568 h 1397262"/>
                <a:gd name="connsiteX0" fmla="*/ 17556 w 1335825"/>
                <a:gd name="connsiteY0" fmla="*/ 900405 h 1388099"/>
                <a:gd name="connsiteX1" fmla="*/ 370578 w 1335825"/>
                <a:gd name="connsiteY1" fmla="*/ 1387229 h 1388099"/>
                <a:gd name="connsiteX2" fmla="*/ 1335816 w 1335825"/>
                <a:gd name="connsiteY2" fmla="*/ 923265 h 1388099"/>
                <a:gd name="connsiteX3" fmla="*/ 339272 w 1335825"/>
                <a:gd name="connsiteY3" fmla="*/ 3 h 1388099"/>
                <a:gd name="connsiteX4" fmla="*/ 17556 w 1335825"/>
                <a:gd name="connsiteY4" fmla="*/ 900405 h 1388099"/>
                <a:gd name="connsiteX0" fmla="*/ 17556 w 1335825"/>
                <a:gd name="connsiteY0" fmla="*/ 902375 h 1390069"/>
                <a:gd name="connsiteX1" fmla="*/ 370578 w 1335825"/>
                <a:gd name="connsiteY1" fmla="*/ 1389199 h 1390069"/>
                <a:gd name="connsiteX2" fmla="*/ 1335816 w 1335825"/>
                <a:gd name="connsiteY2" fmla="*/ 925235 h 1390069"/>
                <a:gd name="connsiteX3" fmla="*/ 339272 w 1335825"/>
                <a:gd name="connsiteY3" fmla="*/ 1973 h 1390069"/>
                <a:gd name="connsiteX4" fmla="*/ 17556 w 1335825"/>
                <a:gd name="connsiteY4" fmla="*/ 902375 h 1390069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8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885" h="1390068">
                  <a:moveTo>
                    <a:pt x="44619" y="902374"/>
                  </a:moveTo>
                  <a:cubicBezTo>
                    <a:pt x="60374" y="1133578"/>
                    <a:pt x="22475" y="1372400"/>
                    <a:pt x="397641" y="1389198"/>
                  </a:cubicBezTo>
                  <a:cubicBezTo>
                    <a:pt x="772807" y="1405996"/>
                    <a:pt x="1360401" y="1177050"/>
                    <a:pt x="1362879" y="925234"/>
                  </a:cubicBezTo>
                  <a:cubicBezTo>
                    <a:pt x="1365357" y="673418"/>
                    <a:pt x="746358" y="46281"/>
                    <a:pt x="303109" y="1975"/>
                  </a:cubicBezTo>
                  <a:cubicBezTo>
                    <a:pt x="-140140" y="-42331"/>
                    <a:pt x="28864" y="671170"/>
                    <a:pt x="44619" y="90237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 40"/>
            <p:cNvSpPr/>
            <p:nvPr/>
          </p:nvSpPr>
          <p:spPr>
            <a:xfrm rot="5400000" flipH="1">
              <a:off x="7092793" y="4969474"/>
              <a:ext cx="492773" cy="1156245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0718 w 1338987"/>
                <a:gd name="connsiteY0" fmla="*/ 909568 h 1369885"/>
                <a:gd name="connsiteX1" fmla="*/ 668790 w 1338987"/>
                <a:gd name="connsiteY1" fmla="*/ 1368906 h 1369885"/>
                <a:gd name="connsiteX2" fmla="*/ 1338978 w 1338987"/>
                <a:gd name="connsiteY2" fmla="*/ 932428 h 1369885"/>
                <a:gd name="connsiteX3" fmla="*/ 405660 w 1338987"/>
                <a:gd name="connsiteY3" fmla="*/ 3 h 1369885"/>
                <a:gd name="connsiteX4" fmla="*/ 20718 w 1338987"/>
                <a:gd name="connsiteY4" fmla="*/ 909568 h 1369885"/>
                <a:gd name="connsiteX0" fmla="*/ 1811 w 1320080"/>
                <a:gd name="connsiteY0" fmla="*/ 909568 h 1397262"/>
                <a:gd name="connsiteX1" fmla="*/ 354833 w 1320080"/>
                <a:gd name="connsiteY1" fmla="*/ 1396392 h 1397262"/>
                <a:gd name="connsiteX2" fmla="*/ 1320071 w 1320080"/>
                <a:gd name="connsiteY2" fmla="*/ 932428 h 1397262"/>
                <a:gd name="connsiteX3" fmla="*/ 386753 w 1320080"/>
                <a:gd name="connsiteY3" fmla="*/ 3 h 1397262"/>
                <a:gd name="connsiteX4" fmla="*/ 1811 w 1320080"/>
                <a:gd name="connsiteY4" fmla="*/ 909568 h 1397262"/>
                <a:gd name="connsiteX0" fmla="*/ 17556 w 1335825"/>
                <a:gd name="connsiteY0" fmla="*/ 900405 h 1388099"/>
                <a:gd name="connsiteX1" fmla="*/ 370578 w 1335825"/>
                <a:gd name="connsiteY1" fmla="*/ 1387229 h 1388099"/>
                <a:gd name="connsiteX2" fmla="*/ 1335816 w 1335825"/>
                <a:gd name="connsiteY2" fmla="*/ 923265 h 1388099"/>
                <a:gd name="connsiteX3" fmla="*/ 339272 w 1335825"/>
                <a:gd name="connsiteY3" fmla="*/ 3 h 1388099"/>
                <a:gd name="connsiteX4" fmla="*/ 17556 w 1335825"/>
                <a:gd name="connsiteY4" fmla="*/ 900405 h 1388099"/>
                <a:gd name="connsiteX0" fmla="*/ 17556 w 1335825"/>
                <a:gd name="connsiteY0" fmla="*/ 902375 h 1390069"/>
                <a:gd name="connsiteX1" fmla="*/ 370578 w 1335825"/>
                <a:gd name="connsiteY1" fmla="*/ 1389199 h 1390069"/>
                <a:gd name="connsiteX2" fmla="*/ 1335816 w 1335825"/>
                <a:gd name="connsiteY2" fmla="*/ 925235 h 1390069"/>
                <a:gd name="connsiteX3" fmla="*/ 339272 w 1335825"/>
                <a:gd name="connsiteY3" fmla="*/ 1973 h 1390069"/>
                <a:gd name="connsiteX4" fmla="*/ 17556 w 1335825"/>
                <a:gd name="connsiteY4" fmla="*/ 902375 h 1390069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8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885" h="1390068">
                  <a:moveTo>
                    <a:pt x="44619" y="902374"/>
                  </a:moveTo>
                  <a:cubicBezTo>
                    <a:pt x="60374" y="1133578"/>
                    <a:pt x="22475" y="1372400"/>
                    <a:pt x="397641" y="1389198"/>
                  </a:cubicBezTo>
                  <a:cubicBezTo>
                    <a:pt x="772807" y="1405996"/>
                    <a:pt x="1360401" y="1177050"/>
                    <a:pt x="1362879" y="925234"/>
                  </a:cubicBezTo>
                  <a:cubicBezTo>
                    <a:pt x="1365357" y="673418"/>
                    <a:pt x="746358" y="46281"/>
                    <a:pt x="303109" y="1975"/>
                  </a:cubicBezTo>
                  <a:cubicBezTo>
                    <a:pt x="-140140" y="-42331"/>
                    <a:pt x="28864" y="671170"/>
                    <a:pt x="44619" y="90237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 rot="17577184">
              <a:off x="5831768" y="2330496"/>
              <a:ext cx="2768088" cy="1726688"/>
              <a:chOff x="6372962" y="2688819"/>
              <a:chExt cx="2211094" cy="1379244"/>
            </a:xfrm>
          </p:grpSpPr>
          <p:sp>
            <p:nvSpPr>
              <p:cNvPr id="85" name="角丸四角形 84"/>
              <p:cNvSpPr/>
              <p:nvPr/>
            </p:nvSpPr>
            <p:spPr bwMode="auto">
              <a:xfrm rot="8100000">
                <a:off x="6372962" y="3926170"/>
                <a:ext cx="2211094" cy="141893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角丸四角形 85"/>
              <p:cNvSpPr/>
              <p:nvPr/>
            </p:nvSpPr>
            <p:spPr bwMode="auto">
              <a:xfrm rot="8100000">
                <a:off x="8117951" y="2908265"/>
                <a:ext cx="268750" cy="630070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片側の 2 つの角を切り取った四角形 86"/>
              <p:cNvSpPr/>
              <p:nvPr/>
            </p:nvSpPr>
            <p:spPr bwMode="auto">
              <a:xfrm rot="13500000">
                <a:off x="7945450" y="2948557"/>
                <a:ext cx="841357" cy="321881"/>
              </a:xfrm>
              <a:prstGeom prst="snip2SameRect">
                <a:avLst/>
              </a:pr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 rot="803360">
              <a:off x="4334725" y="4382426"/>
              <a:ext cx="1249084" cy="1301091"/>
              <a:chOff x="1787176" y="4452408"/>
              <a:chExt cx="1742419" cy="1722508"/>
            </a:xfrm>
          </p:grpSpPr>
          <p:sp>
            <p:nvSpPr>
              <p:cNvPr id="82" name="ドーナツ 81"/>
              <p:cNvSpPr/>
              <p:nvPr/>
            </p:nvSpPr>
            <p:spPr>
              <a:xfrm>
                <a:off x="2119327" y="4464340"/>
                <a:ext cx="1078117" cy="1078117"/>
              </a:xfrm>
              <a:prstGeom prst="donut">
                <a:avLst>
                  <a:gd name="adj" fmla="val 10762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台形 82"/>
              <p:cNvSpPr/>
              <p:nvPr/>
            </p:nvSpPr>
            <p:spPr>
              <a:xfrm rot="10800000">
                <a:off x="1787176" y="5022788"/>
                <a:ext cx="1742419" cy="1152128"/>
              </a:xfrm>
              <a:prstGeom prst="trapezoid">
                <a:avLst>
                  <a:gd name="adj" fmla="val 21473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角丸四角形 83"/>
              <p:cNvSpPr/>
              <p:nvPr/>
            </p:nvSpPr>
            <p:spPr>
              <a:xfrm>
                <a:off x="2366105" y="4452408"/>
                <a:ext cx="584561" cy="254769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4" name="フリーフォーム 43"/>
            <p:cNvSpPr/>
            <p:nvPr/>
          </p:nvSpPr>
          <p:spPr>
            <a:xfrm>
              <a:off x="5475285" y="3177828"/>
              <a:ext cx="2201273" cy="2543934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29194">
                  <a:moveTo>
                    <a:pt x="2478" y="1053058"/>
                  </a:moveTo>
                  <a:cubicBezTo>
                    <a:pt x="0" y="1304874"/>
                    <a:pt x="275384" y="1495598"/>
                    <a:pt x="650550" y="1512396"/>
                  </a:cubicBezTo>
                  <a:cubicBezTo>
                    <a:pt x="1025716" y="1529194"/>
                    <a:pt x="1318260" y="1327734"/>
                    <a:pt x="1320738" y="1075918"/>
                  </a:cubicBezTo>
                  <a:cubicBezTo>
                    <a:pt x="1323216" y="824102"/>
                    <a:pt x="1108668" y="0"/>
                    <a:pt x="665418" y="1498"/>
                  </a:cubicBezTo>
                  <a:cubicBezTo>
                    <a:pt x="222168" y="2996"/>
                    <a:pt x="4956" y="801242"/>
                    <a:pt x="2478" y="105305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6150987" y="3657371"/>
              <a:ext cx="201662" cy="36498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角丸四角形 45"/>
            <p:cNvSpPr/>
            <p:nvPr/>
          </p:nvSpPr>
          <p:spPr>
            <a:xfrm>
              <a:off x="6749942" y="3657371"/>
              <a:ext cx="201662" cy="36498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6188913" y="3724001"/>
              <a:ext cx="163729" cy="163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6787876" y="3724001"/>
              <a:ext cx="163729" cy="163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二等辺三角形 141"/>
            <p:cNvSpPr/>
            <p:nvPr/>
          </p:nvSpPr>
          <p:spPr>
            <a:xfrm>
              <a:off x="5881077" y="2900039"/>
              <a:ext cx="1391230" cy="693172"/>
            </a:xfrm>
            <a:custGeom>
              <a:avLst/>
              <a:gdLst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0 w 1502990"/>
                <a:gd name="connsiteY3" fmla="*/ 611892 h 611892"/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756230 w 1502990"/>
                <a:gd name="connsiteY3" fmla="*/ 450850 h 611892"/>
                <a:gd name="connsiteX4" fmla="*/ 0 w 1502990"/>
                <a:gd name="connsiteY4" fmla="*/ 611892 h 611892"/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756230 w 1502990"/>
                <a:gd name="connsiteY3" fmla="*/ 450850 h 611892"/>
                <a:gd name="connsiteX4" fmla="*/ 0 w 1502990"/>
                <a:gd name="connsiteY4" fmla="*/ 611892 h 611892"/>
                <a:gd name="connsiteX0" fmla="*/ 0 w 1477590"/>
                <a:gd name="connsiteY0" fmla="*/ 611892 h 683012"/>
                <a:gd name="connsiteX1" fmla="*/ 751495 w 1477590"/>
                <a:gd name="connsiteY1" fmla="*/ 0 h 683012"/>
                <a:gd name="connsiteX2" fmla="*/ 1477590 w 1477590"/>
                <a:gd name="connsiteY2" fmla="*/ 683012 h 683012"/>
                <a:gd name="connsiteX3" fmla="*/ 756230 w 1477590"/>
                <a:gd name="connsiteY3" fmla="*/ 450850 h 683012"/>
                <a:gd name="connsiteX4" fmla="*/ 0 w 1477590"/>
                <a:gd name="connsiteY4" fmla="*/ 611892 h 683012"/>
                <a:gd name="connsiteX0" fmla="*/ 0 w 1477590"/>
                <a:gd name="connsiteY0" fmla="*/ 611892 h 683012"/>
                <a:gd name="connsiteX1" fmla="*/ 751495 w 1477590"/>
                <a:gd name="connsiteY1" fmla="*/ 0 h 683012"/>
                <a:gd name="connsiteX2" fmla="*/ 1477590 w 1477590"/>
                <a:gd name="connsiteY2" fmla="*/ 683012 h 683012"/>
                <a:gd name="connsiteX3" fmla="*/ 756230 w 1477590"/>
                <a:gd name="connsiteY3" fmla="*/ 450850 h 683012"/>
                <a:gd name="connsiteX4" fmla="*/ 0 w 1477590"/>
                <a:gd name="connsiteY4" fmla="*/ 6118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16630"/>
                <a:gd name="connsiteY0" fmla="*/ 683012 h 683012"/>
                <a:gd name="connsiteX1" fmla="*/ 690535 w 1416630"/>
                <a:gd name="connsiteY1" fmla="*/ 0 h 683012"/>
                <a:gd name="connsiteX2" fmla="*/ 1416630 w 1416630"/>
                <a:gd name="connsiteY2" fmla="*/ 683012 h 683012"/>
                <a:gd name="connsiteX3" fmla="*/ 695270 w 1416630"/>
                <a:gd name="connsiteY3" fmla="*/ 420370 h 683012"/>
                <a:gd name="connsiteX4" fmla="*/ 0 w 1416630"/>
                <a:gd name="connsiteY4" fmla="*/ 683012 h 683012"/>
                <a:gd name="connsiteX0" fmla="*/ 0 w 1416630"/>
                <a:gd name="connsiteY0" fmla="*/ 683012 h 683012"/>
                <a:gd name="connsiteX1" fmla="*/ 690535 w 1416630"/>
                <a:gd name="connsiteY1" fmla="*/ 0 h 683012"/>
                <a:gd name="connsiteX2" fmla="*/ 1416630 w 1416630"/>
                <a:gd name="connsiteY2" fmla="*/ 683012 h 683012"/>
                <a:gd name="connsiteX3" fmla="*/ 700350 w 1416630"/>
                <a:gd name="connsiteY3" fmla="*/ 379730 h 683012"/>
                <a:gd name="connsiteX4" fmla="*/ 0 w 1416630"/>
                <a:gd name="connsiteY4" fmla="*/ 683012 h 68301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1230" h="693172">
                  <a:moveTo>
                    <a:pt x="0" y="683012"/>
                  </a:moveTo>
                  <a:cubicBezTo>
                    <a:pt x="131965" y="401155"/>
                    <a:pt x="340130" y="195497"/>
                    <a:pt x="690535" y="0"/>
                  </a:cubicBezTo>
                  <a:cubicBezTo>
                    <a:pt x="1069727" y="212431"/>
                    <a:pt x="1276198" y="404541"/>
                    <a:pt x="1391230" y="693172"/>
                  </a:cubicBezTo>
                  <a:cubicBezTo>
                    <a:pt x="1140617" y="615785"/>
                    <a:pt x="932222" y="381423"/>
                    <a:pt x="700350" y="379730"/>
                  </a:cubicBezTo>
                  <a:cubicBezTo>
                    <a:pt x="468478" y="378037"/>
                    <a:pt x="252077" y="629331"/>
                    <a:pt x="0" y="683012"/>
                  </a:cubicBezTo>
                  <a:close/>
                </a:path>
              </a:pathLst>
            </a:custGeom>
            <a:solidFill>
              <a:srgbClr val="CCFF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6352649" y="4022358"/>
              <a:ext cx="435227" cy="256604"/>
            </a:xfrm>
            <a:prstGeom prst="ellipse">
              <a:avLst/>
            </a:prstGeom>
            <a:solidFill>
              <a:srgbClr val="FF5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621296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</a:t>
            </a:r>
            <a:r>
              <a:rPr kumimoji="1" lang="en-US" altLang="ja-JP" sz="13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3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3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清掃中</a:t>
            </a:r>
            <a:endParaRPr kumimoji="1" lang="ja-JP" altLang="en-US" sz="13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0" y="468853"/>
            <a:ext cx="6857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しばらく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お待ちください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1779996" y="2439878"/>
            <a:ext cx="3180624" cy="3046668"/>
            <a:chOff x="4334725" y="1809796"/>
            <a:chExt cx="4159362" cy="3984187"/>
          </a:xfrm>
        </p:grpSpPr>
        <p:sp>
          <p:nvSpPr>
            <p:cNvPr id="35" name="円/楕円 34"/>
            <p:cNvSpPr/>
            <p:nvPr/>
          </p:nvSpPr>
          <p:spPr>
            <a:xfrm>
              <a:off x="6885177" y="2693735"/>
              <a:ext cx="1328623" cy="13286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7089296" y="2897855"/>
              <a:ext cx="920386" cy="920384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5010078" y="2693735"/>
              <a:ext cx="1328623" cy="13286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5214197" y="2897855"/>
              <a:ext cx="920386" cy="920384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231"/>
            <p:cNvSpPr/>
            <p:nvPr/>
          </p:nvSpPr>
          <p:spPr>
            <a:xfrm rot="18900000" flipV="1">
              <a:off x="7156705" y="3711894"/>
              <a:ext cx="1337382" cy="504056"/>
            </a:xfrm>
            <a:custGeom>
              <a:avLst/>
              <a:gdLst>
                <a:gd name="connsiteX0" fmla="*/ 0 w 1581221"/>
                <a:gd name="connsiteY0" fmla="*/ 252028 h 504056"/>
                <a:gd name="connsiteX1" fmla="*/ 790611 w 1581221"/>
                <a:gd name="connsiteY1" fmla="*/ 0 h 504056"/>
                <a:gd name="connsiteX2" fmla="*/ 1581222 w 1581221"/>
                <a:gd name="connsiteY2" fmla="*/ 252028 h 504056"/>
                <a:gd name="connsiteX3" fmla="*/ 790611 w 1581221"/>
                <a:gd name="connsiteY3" fmla="*/ 504056 h 504056"/>
                <a:gd name="connsiteX4" fmla="*/ 0 w 1581221"/>
                <a:gd name="connsiteY4" fmla="*/ 252028 h 504056"/>
                <a:gd name="connsiteX0" fmla="*/ 0 w 1804742"/>
                <a:gd name="connsiteY0" fmla="*/ 252100 h 504214"/>
                <a:gd name="connsiteX1" fmla="*/ 790611 w 1804742"/>
                <a:gd name="connsiteY1" fmla="*/ 72 h 504214"/>
                <a:gd name="connsiteX2" fmla="*/ 1804742 w 1804742"/>
                <a:gd name="connsiteY2" fmla="*/ 272420 h 504214"/>
                <a:gd name="connsiteX3" fmla="*/ 790611 w 1804742"/>
                <a:gd name="connsiteY3" fmla="*/ 504128 h 504214"/>
                <a:gd name="connsiteX4" fmla="*/ 0 w 1804742"/>
                <a:gd name="connsiteY4" fmla="*/ 252100 h 504214"/>
                <a:gd name="connsiteX0" fmla="*/ 0 w 1337382"/>
                <a:gd name="connsiteY0" fmla="*/ 272348 h 504056"/>
                <a:gd name="connsiteX1" fmla="*/ 323251 w 1337382"/>
                <a:gd name="connsiteY1" fmla="*/ 0 h 504056"/>
                <a:gd name="connsiteX2" fmla="*/ 1337382 w 1337382"/>
                <a:gd name="connsiteY2" fmla="*/ 272348 h 504056"/>
                <a:gd name="connsiteX3" fmla="*/ 323251 w 1337382"/>
                <a:gd name="connsiteY3" fmla="*/ 504056 h 504056"/>
                <a:gd name="connsiteX4" fmla="*/ 0 w 1337382"/>
                <a:gd name="connsiteY4" fmla="*/ 272348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382" h="504056">
                  <a:moveTo>
                    <a:pt x="0" y="272348"/>
                  </a:moveTo>
                  <a:cubicBezTo>
                    <a:pt x="0" y="133157"/>
                    <a:pt x="100354" y="0"/>
                    <a:pt x="323251" y="0"/>
                  </a:cubicBezTo>
                  <a:cubicBezTo>
                    <a:pt x="546148" y="0"/>
                    <a:pt x="1337382" y="133157"/>
                    <a:pt x="1337382" y="272348"/>
                  </a:cubicBezTo>
                  <a:cubicBezTo>
                    <a:pt x="1337382" y="411539"/>
                    <a:pt x="546148" y="504056"/>
                    <a:pt x="323251" y="504056"/>
                  </a:cubicBezTo>
                  <a:cubicBezTo>
                    <a:pt x="100354" y="504056"/>
                    <a:pt x="0" y="411539"/>
                    <a:pt x="0" y="27234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円/楕円 231"/>
            <p:cNvSpPr/>
            <p:nvPr/>
          </p:nvSpPr>
          <p:spPr>
            <a:xfrm rot="9000000" flipV="1">
              <a:off x="4847061" y="4140443"/>
              <a:ext cx="1337382" cy="504056"/>
            </a:xfrm>
            <a:custGeom>
              <a:avLst/>
              <a:gdLst>
                <a:gd name="connsiteX0" fmla="*/ 0 w 1581221"/>
                <a:gd name="connsiteY0" fmla="*/ 252028 h 504056"/>
                <a:gd name="connsiteX1" fmla="*/ 790611 w 1581221"/>
                <a:gd name="connsiteY1" fmla="*/ 0 h 504056"/>
                <a:gd name="connsiteX2" fmla="*/ 1581222 w 1581221"/>
                <a:gd name="connsiteY2" fmla="*/ 252028 h 504056"/>
                <a:gd name="connsiteX3" fmla="*/ 790611 w 1581221"/>
                <a:gd name="connsiteY3" fmla="*/ 504056 h 504056"/>
                <a:gd name="connsiteX4" fmla="*/ 0 w 1581221"/>
                <a:gd name="connsiteY4" fmla="*/ 252028 h 504056"/>
                <a:gd name="connsiteX0" fmla="*/ 0 w 1804742"/>
                <a:gd name="connsiteY0" fmla="*/ 252100 h 504214"/>
                <a:gd name="connsiteX1" fmla="*/ 790611 w 1804742"/>
                <a:gd name="connsiteY1" fmla="*/ 72 h 504214"/>
                <a:gd name="connsiteX2" fmla="*/ 1804742 w 1804742"/>
                <a:gd name="connsiteY2" fmla="*/ 272420 h 504214"/>
                <a:gd name="connsiteX3" fmla="*/ 790611 w 1804742"/>
                <a:gd name="connsiteY3" fmla="*/ 504128 h 504214"/>
                <a:gd name="connsiteX4" fmla="*/ 0 w 1804742"/>
                <a:gd name="connsiteY4" fmla="*/ 252100 h 504214"/>
                <a:gd name="connsiteX0" fmla="*/ 0 w 1337382"/>
                <a:gd name="connsiteY0" fmla="*/ 272348 h 504056"/>
                <a:gd name="connsiteX1" fmla="*/ 323251 w 1337382"/>
                <a:gd name="connsiteY1" fmla="*/ 0 h 504056"/>
                <a:gd name="connsiteX2" fmla="*/ 1337382 w 1337382"/>
                <a:gd name="connsiteY2" fmla="*/ 272348 h 504056"/>
                <a:gd name="connsiteX3" fmla="*/ 323251 w 1337382"/>
                <a:gd name="connsiteY3" fmla="*/ 504056 h 504056"/>
                <a:gd name="connsiteX4" fmla="*/ 0 w 1337382"/>
                <a:gd name="connsiteY4" fmla="*/ 272348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382" h="504056">
                  <a:moveTo>
                    <a:pt x="0" y="272348"/>
                  </a:moveTo>
                  <a:cubicBezTo>
                    <a:pt x="0" y="133157"/>
                    <a:pt x="100354" y="0"/>
                    <a:pt x="323251" y="0"/>
                  </a:cubicBezTo>
                  <a:cubicBezTo>
                    <a:pt x="546148" y="0"/>
                    <a:pt x="1337382" y="133157"/>
                    <a:pt x="1337382" y="272348"/>
                  </a:cubicBezTo>
                  <a:cubicBezTo>
                    <a:pt x="1337382" y="411539"/>
                    <a:pt x="546148" y="504056"/>
                    <a:pt x="323251" y="504056"/>
                  </a:cubicBezTo>
                  <a:cubicBezTo>
                    <a:pt x="100354" y="504056"/>
                    <a:pt x="0" y="411539"/>
                    <a:pt x="0" y="27234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 40"/>
            <p:cNvSpPr/>
            <p:nvPr/>
          </p:nvSpPr>
          <p:spPr>
            <a:xfrm rot="16200000">
              <a:off x="5545933" y="4969474"/>
              <a:ext cx="492773" cy="1156245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0718 w 1338987"/>
                <a:gd name="connsiteY0" fmla="*/ 909568 h 1369885"/>
                <a:gd name="connsiteX1" fmla="*/ 668790 w 1338987"/>
                <a:gd name="connsiteY1" fmla="*/ 1368906 h 1369885"/>
                <a:gd name="connsiteX2" fmla="*/ 1338978 w 1338987"/>
                <a:gd name="connsiteY2" fmla="*/ 932428 h 1369885"/>
                <a:gd name="connsiteX3" fmla="*/ 405660 w 1338987"/>
                <a:gd name="connsiteY3" fmla="*/ 3 h 1369885"/>
                <a:gd name="connsiteX4" fmla="*/ 20718 w 1338987"/>
                <a:gd name="connsiteY4" fmla="*/ 909568 h 1369885"/>
                <a:gd name="connsiteX0" fmla="*/ 1811 w 1320080"/>
                <a:gd name="connsiteY0" fmla="*/ 909568 h 1397262"/>
                <a:gd name="connsiteX1" fmla="*/ 354833 w 1320080"/>
                <a:gd name="connsiteY1" fmla="*/ 1396392 h 1397262"/>
                <a:gd name="connsiteX2" fmla="*/ 1320071 w 1320080"/>
                <a:gd name="connsiteY2" fmla="*/ 932428 h 1397262"/>
                <a:gd name="connsiteX3" fmla="*/ 386753 w 1320080"/>
                <a:gd name="connsiteY3" fmla="*/ 3 h 1397262"/>
                <a:gd name="connsiteX4" fmla="*/ 1811 w 1320080"/>
                <a:gd name="connsiteY4" fmla="*/ 909568 h 1397262"/>
                <a:gd name="connsiteX0" fmla="*/ 17556 w 1335825"/>
                <a:gd name="connsiteY0" fmla="*/ 900405 h 1388099"/>
                <a:gd name="connsiteX1" fmla="*/ 370578 w 1335825"/>
                <a:gd name="connsiteY1" fmla="*/ 1387229 h 1388099"/>
                <a:gd name="connsiteX2" fmla="*/ 1335816 w 1335825"/>
                <a:gd name="connsiteY2" fmla="*/ 923265 h 1388099"/>
                <a:gd name="connsiteX3" fmla="*/ 339272 w 1335825"/>
                <a:gd name="connsiteY3" fmla="*/ 3 h 1388099"/>
                <a:gd name="connsiteX4" fmla="*/ 17556 w 1335825"/>
                <a:gd name="connsiteY4" fmla="*/ 900405 h 1388099"/>
                <a:gd name="connsiteX0" fmla="*/ 17556 w 1335825"/>
                <a:gd name="connsiteY0" fmla="*/ 902375 h 1390069"/>
                <a:gd name="connsiteX1" fmla="*/ 370578 w 1335825"/>
                <a:gd name="connsiteY1" fmla="*/ 1389199 h 1390069"/>
                <a:gd name="connsiteX2" fmla="*/ 1335816 w 1335825"/>
                <a:gd name="connsiteY2" fmla="*/ 925235 h 1390069"/>
                <a:gd name="connsiteX3" fmla="*/ 339272 w 1335825"/>
                <a:gd name="connsiteY3" fmla="*/ 1973 h 1390069"/>
                <a:gd name="connsiteX4" fmla="*/ 17556 w 1335825"/>
                <a:gd name="connsiteY4" fmla="*/ 902375 h 1390069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8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885" h="1390068">
                  <a:moveTo>
                    <a:pt x="44619" y="902374"/>
                  </a:moveTo>
                  <a:cubicBezTo>
                    <a:pt x="60374" y="1133578"/>
                    <a:pt x="22475" y="1372400"/>
                    <a:pt x="397641" y="1389198"/>
                  </a:cubicBezTo>
                  <a:cubicBezTo>
                    <a:pt x="772807" y="1405996"/>
                    <a:pt x="1360401" y="1177050"/>
                    <a:pt x="1362879" y="925234"/>
                  </a:cubicBezTo>
                  <a:cubicBezTo>
                    <a:pt x="1365357" y="673418"/>
                    <a:pt x="746358" y="46281"/>
                    <a:pt x="303109" y="1975"/>
                  </a:cubicBezTo>
                  <a:cubicBezTo>
                    <a:pt x="-140140" y="-42331"/>
                    <a:pt x="28864" y="671170"/>
                    <a:pt x="44619" y="90237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 41"/>
            <p:cNvSpPr/>
            <p:nvPr/>
          </p:nvSpPr>
          <p:spPr>
            <a:xfrm rot="5400000" flipH="1">
              <a:off x="7092793" y="4969474"/>
              <a:ext cx="492773" cy="1156245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0718 w 1338987"/>
                <a:gd name="connsiteY0" fmla="*/ 909568 h 1369885"/>
                <a:gd name="connsiteX1" fmla="*/ 668790 w 1338987"/>
                <a:gd name="connsiteY1" fmla="*/ 1368906 h 1369885"/>
                <a:gd name="connsiteX2" fmla="*/ 1338978 w 1338987"/>
                <a:gd name="connsiteY2" fmla="*/ 932428 h 1369885"/>
                <a:gd name="connsiteX3" fmla="*/ 405660 w 1338987"/>
                <a:gd name="connsiteY3" fmla="*/ 3 h 1369885"/>
                <a:gd name="connsiteX4" fmla="*/ 20718 w 1338987"/>
                <a:gd name="connsiteY4" fmla="*/ 909568 h 1369885"/>
                <a:gd name="connsiteX0" fmla="*/ 1811 w 1320080"/>
                <a:gd name="connsiteY0" fmla="*/ 909568 h 1397262"/>
                <a:gd name="connsiteX1" fmla="*/ 354833 w 1320080"/>
                <a:gd name="connsiteY1" fmla="*/ 1396392 h 1397262"/>
                <a:gd name="connsiteX2" fmla="*/ 1320071 w 1320080"/>
                <a:gd name="connsiteY2" fmla="*/ 932428 h 1397262"/>
                <a:gd name="connsiteX3" fmla="*/ 386753 w 1320080"/>
                <a:gd name="connsiteY3" fmla="*/ 3 h 1397262"/>
                <a:gd name="connsiteX4" fmla="*/ 1811 w 1320080"/>
                <a:gd name="connsiteY4" fmla="*/ 909568 h 1397262"/>
                <a:gd name="connsiteX0" fmla="*/ 17556 w 1335825"/>
                <a:gd name="connsiteY0" fmla="*/ 900405 h 1388099"/>
                <a:gd name="connsiteX1" fmla="*/ 370578 w 1335825"/>
                <a:gd name="connsiteY1" fmla="*/ 1387229 h 1388099"/>
                <a:gd name="connsiteX2" fmla="*/ 1335816 w 1335825"/>
                <a:gd name="connsiteY2" fmla="*/ 923265 h 1388099"/>
                <a:gd name="connsiteX3" fmla="*/ 339272 w 1335825"/>
                <a:gd name="connsiteY3" fmla="*/ 3 h 1388099"/>
                <a:gd name="connsiteX4" fmla="*/ 17556 w 1335825"/>
                <a:gd name="connsiteY4" fmla="*/ 900405 h 1388099"/>
                <a:gd name="connsiteX0" fmla="*/ 17556 w 1335825"/>
                <a:gd name="connsiteY0" fmla="*/ 902375 h 1390069"/>
                <a:gd name="connsiteX1" fmla="*/ 370578 w 1335825"/>
                <a:gd name="connsiteY1" fmla="*/ 1389199 h 1390069"/>
                <a:gd name="connsiteX2" fmla="*/ 1335816 w 1335825"/>
                <a:gd name="connsiteY2" fmla="*/ 925235 h 1390069"/>
                <a:gd name="connsiteX3" fmla="*/ 339272 w 1335825"/>
                <a:gd name="connsiteY3" fmla="*/ 1973 h 1390069"/>
                <a:gd name="connsiteX4" fmla="*/ 17556 w 1335825"/>
                <a:gd name="connsiteY4" fmla="*/ 902375 h 1390069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8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885" h="1390068">
                  <a:moveTo>
                    <a:pt x="44619" y="902374"/>
                  </a:moveTo>
                  <a:cubicBezTo>
                    <a:pt x="60374" y="1133578"/>
                    <a:pt x="22475" y="1372400"/>
                    <a:pt x="397641" y="1389198"/>
                  </a:cubicBezTo>
                  <a:cubicBezTo>
                    <a:pt x="772807" y="1405996"/>
                    <a:pt x="1360401" y="1177050"/>
                    <a:pt x="1362879" y="925234"/>
                  </a:cubicBezTo>
                  <a:cubicBezTo>
                    <a:pt x="1365357" y="673418"/>
                    <a:pt x="746358" y="46281"/>
                    <a:pt x="303109" y="1975"/>
                  </a:cubicBezTo>
                  <a:cubicBezTo>
                    <a:pt x="-140140" y="-42331"/>
                    <a:pt x="28864" y="671170"/>
                    <a:pt x="44619" y="90237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/>
            <p:cNvGrpSpPr/>
            <p:nvPr/>
          </p:nvGrpSpPr>
          <p:grpSpPr>
            <a:xfrm rot="17577184">
              <a:off x="5831768" y="2330496"/>
              <a:ext cx="2768088" cy="1726688"/>
              <a:chOff x="6372962" y="2688819"/>
              <a:chExt cx="2211094" cy="1379244"/>
            </a:xfrm>
          </p:grpSpPr>
          <p:sp>
            <p:nvSpPr>
              <p:cNvPr id="87" name="角丸四角形 86"/>
              <p:cNvSpPr/>
              <p:nvPr/>
            </p:nvSpPr>
            <p:spPr bwMode="auto">
              <a:xfrm rot="8100000">
                <a:off x="6372962" y="3926170"/>
                <a:ext cx="2211094" cy="141893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角丸四角形 87"/>
              <p:cNvSpPr/>
              <p:nvPr/>
            </p:nvSpPr>
            <p:spPr bwMode="auto">
              <a:xfrm rot="8100000">
                <a:off x="8117951" y="2908265"/>
                <a:ext cx="268750" cy="630070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片側の 2 つの角を切り取った四角形 88"/>
              <p:cNvSpPr/>
              <p:nvPr/>
            </p:nvSpPr>
            <p:spPr bwMode="auto">
              <a:xfrm rot="13500000">
                <a:off x="7945450" y="2948557"/>
                <a:ext cx="841357" cy="321881"/>
              </a:xfrm>
              <a:prstGeom prst="snip2SameRect">
                <a:avLst/>
              </a:pr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" name="グループ化 43"/>
            <p:cNvGrpSpPr/>
            <p:nvPr/>
          </p:nvGrpSpPr>
          <p:grpSpPr>
            <a:xfrm rot="803360">
              <a:off x="4334725" y="4382426"/>
              <a:ext cx="1249084" cy="1301091"/>
              <a:chOff x="1787176" y="4452408"/>
              <a:chExt cx="1742419" cy="1722508"/>
            </a:xfrm>
          </p:grpSpPr>
          <p:sp>
            <p:nvSpPr>
              <p:cNvPr id="84" name="ドーナツ 83"/>
              <p:cNvSpPr/>
              <p:nvPr/>
            </p:nvSpPr>
            <p:spPr>
              <a:xfrm>
                <a:off x="2119327" y="4464340"/>
                <a:ext cx="1078117" cy="1078117"/>
              </a:xfrm>
              <a:prstGeom prst="donut">
                <a:avLst>
                  <a:gd name="adj" fmla="val 10762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台形 84"/>
              <p:cNvSpPr/>
              <p:nvPr/>
            </p:nvSpPr>
            <p:spPr>
              <a:xfrm rot="10800000">
                <a:off x="1787176" y="5022788"/>
                <a:ext cx="1742419" cy="1152128"/>
              </a:xfrm>
              <a:prstGeom prst="trapezoid">
                <a:avLst>
                  <a:gd name="adj" fmla="val 21473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角丸四角形 85"/>
              <p:cNvSpPr/>
              <p:nvPr/>
            </p:nvSpPr>
            <p:spPr>
              <a:xfrm>
                <a:off x="2366105" y="4452408"/>
                <a:ext cx="584561" cy="254769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5" name="フリーフォーム 44"/>
            <p:cNvSpPr/>
            <p:nvPr/>
          </p:nvSpPr>
          <p:spPr>
            <a:xfrm>
              <a:off x="5475285" y="3177828"/>
              <a:ext cx="2201273" cy="2543934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29194">
                  <a:moveTo>
                    <a:pt x="2478" y="1053058"/>
                  </a:moveTo>
                  <a:cubicBezTo>
                    <a:pt x="0" y="1304874"/>
                    <a:pt x="275384" y="1495598"/>
                    <a:pt x="650550" y="1512396"/>
                  </a:cubicBezTo>
                  <a:cubicBezTo>
                    <a:pt x="1025716" y="1529194"/>
                    <a:pt x="1318260" y="1327734"/>
                    <a:pt x="1320738" y="1075918"/>
                  </a:cubicBezTo>
                  <a:cubicBezTo>
                    <a:pt x="1323216" y="824102"/>
                    <a:pt x="1108668" y="0"/>
                    <a:pt x="665418" y="1498"/>
                  </a:cubicBezTo>
                  <a:cubicBezTo>
                    <a:pt x="222168" y="2996"/>
                    <a:pt x="4956" y="801242"/>
                    <a:pt x="2478" y="105305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6150987" y="3657371"/>
              <a:ext cx="201662" cy="36498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角丸四角形 49"/>
            <p:cNvSpPr/>
            <p:nvPr/>
          </p:nvSpPr>
          <p:spPr>
            <a:xfrm>
              <a:off x="6749942" y="3657371"/>
              <a:ext cx="201662" cy="36498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6188913" y="3724001"/>
              <a:ext cx="163729" cy="163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6787876" y="3724001"/>
              <a:ext cx="163729" cy="163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二等辺三角形 141"/>
            <p:cNvSpPr/>
            <p:nvPr/>
          </p:nvSpPr>
          <p:spPr>
            <a:xfrm>
              <a:off x="5881077" y="2900039"/>
              <a:ext cx="1391230" cy="693172"/>
            </a:xfrm>
            <a:custGeom>
              <a:avLst/>
              <a:gdLst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0 w 1502990"/>
                <a:gd name="connsiteY3" fmla="*/ 611892 h 611892"/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756230 w 1502990"/>
                <a:gd name="connsiteY3" fmla="*/ 450850 h 611892"/>
                <a:gd name="connsiteX4" fmla="*/ 0 w 1502990"/>
                <a:gd name="connsiteY4" fmla="*/ 611892 h 611892"/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756230 w 1502990"/>
                <a:gd name="connsiteY3" fmla="*/ 450850 h 611892"/>
                <a:gd name="connsiteX4" fmla="*/ 0 w 1502990"/>
                <a:gd name="connsiteY4" fmla="*/ 611892 h 611892"/>
                <a:gd name="connsiteX0" fmla="*/ 0 w 1477590"/>
                <a:gd name="connsiteY0" fmla="*/ 611892 h 683012"/>
                <a:gd name="connsiteX1" fmla="*/ 751495 w 1477590"/>
                <a:gd name="connsiteY1" fmla="*/ 0 h 683012"/>
                <a:gd name="connsiteX2" fmla="*/ 1477590 w 1477590"/>
                <a:gd name="connsiteY2" fmla="*/ 683012 h 683012"/>
                <a:gd name="connsiteX3" fmla="*/ 756230 w 1477590"/>
                <a:gd name="connsiteY3" fmla="*/ 450850 h 683012"/>
                <a:gd name="connsiteX4" fmla="*/ 0 w 1477590"/>
                <a:gd name="connsiteY4" fmla="*/ 611892 h 683012"/>
                <a:gd name="connsiteX0" fmla="*/ 0 w 1477590"/>
                <a:gd name="connsiteY0" fmla="*/ 611892 h 683012"/>
                <a:gd name="connsiteX1" fmla="*/ 751495 w 1477590"/>
                <a:gd name="connsiteY1" fmla="*/ 0 h 683012"/>
                <a:gd name="connsiteX2" fmla="*/ 1477590 w 1477590"/>
                <a:gd name="connsiteY2" fmla="*/ 683012 h 683012"/>
                <a:gd name="connsiteX3" fmla="*/ 756230 w 1477590"/>
                <a:gd name="connsiteY3" fmla="*/ 450850 h 683012"/>
                <a:gd name="connsiteX4" fmla="*/ 0 w 1477590"/>
                <a:gd name="connsiteY4" fmla="*/ 6118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16630"/>
                <a:gd name="connsiteY0" fmla="*/ 683012 h 683012"/>
                <a:gd name="connsiteX1" fmla="*/ 690535 w 1416630"/>
                <a:gd name="connsiteY1" fmla="*/ 0 h 683012"/>
                <a:gd name="connsiteX2" fmla="*/ 1416630 w 1416630"/>
                <a:gd name="connsiteY2" fmla="*/ 683012 h 683012"/>
                <a:gd name="connsiteX3" fmla="*/ 695270 w 1416630"/>
                <a:gd name="connsiteY3" fmla="*/ 420370 h 683012"/>
                <a:gd name="connsiteX4" fmla="*/ 0 w 1416630"/>
                <a:gd name="connsiteY4" fmla="*/ 683012 h 683012"/>
                <a:gd name="connsiteX0" fmla="*/ 0 w 1416630"/>
                <a:gd name="connsiteY0" fmla="*/ 683012 h 683012"/>
                <a:gd name="connsiteX1" fmla="*/ 690535 w 1416630"/>
                <a:gd name="connsiteY1" fmla="*/ 0 h 683012"/>
                <a:gd name="connsiteX2" fmla="*/ 1416630 w 1416630"/>
                <a:gd name="connsiteY2" fmla="*/ 683012 h 683012"/>
                <a:gd name="connsiteX3" fmla="*/ 700350 w 1416630"/>
                <a:gd name="connsiteY3" fmla="*/ 379730 h 683012"/>
                <a:gd name="connsiteX4" fmla="*/ 0 w 1416630"/>
                <a:gd name="connsiteY4" fmla="*/ 683012 h 68301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1230" h="693172">
                  <a:moveTo>
                    <a:pt x="0" y="683012"/>
                  </a:moveTo>
                  <a:cubicBezTo>
                    <a:pt x="131965" y="401155"/>
                    <a:pt x="340130" y="195497"/>
                    <a:pt x="690535" y="0"/>
                  </a:cubicBezTo>
                  <a:cubicBezTo>
                    <a:pt x="1069727" y="212431"/>
                    <a:pt x="1276198" y="404541"/>
                    <a:pt x="1391230" y="693172"/>
                  </a:cubicBezTo>
                  <a:cubicBezTo>
                    <a:pt x="1140617" y="615785"/>
                    <a:pt x="932222" y="381423"/>
                    <a:pt x="700350" y="379730"/>
                  </a:cubicBezTo>
                  <a:cubicBezTo>
                    <a:pt x="468478" y="378037"/>
                    <a:pt x="252077" y="629331"/>
                    <a:pt x="0" y="683012"/>
                  </a:cubicBezTo>
                  <a:close/>
                </a:path>
              </a:pathLst>
            </a:custGeom>
            <a:solidFill>
              <a:srgbClr val="CCFF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円/楕円 82"/>
            <p:cNvSpPr/>
            <p:nvPr/>
          </p:nvSpPr>
          <p:spPr>
            <a:xfrm>
              <a:off x="6352649" y="4022358"/>
              <a:ext cx="435227" cy="256604"/>
            </a:xfrm>
            <a:prstGeom prst="ellipse">
              <a:avLst/>
            </a:prstGeom>
            <a:solidFill>
              <a:srgbClr val="FF5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621296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トイレ</a:t>
            </a:r>
            <a:r>
              <a:rPr kumimoji="1" lang="en-US" altLang="ja-JP" sz="13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3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3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清掃中</a:t>
            </a:r>
            <a:endParaRPr kumimoji="1" lang="ja-JP" altLang="en-US" sz="13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0" y="468853"/>
            <a:ext cx="6857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只今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ご利用できません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1779996" y="2439878"/>
            <a:ext cx="3180624" cy="3046668"/>
            <a:chOff x="4334725" y="1809796"/>
            <a:chExt cx="4159362" cy="3984187"/>
          </a:xfrm>
        </p:grpSpPr>
        <p:sp>
          <p:nvSpPr>
            <p:cNvPr id="35" name="円/楕円 34"/>
            <p:cNvSpPr/>
            <p:nvPr/>
          </p:nvSpPr>
          <p:spPr>
            <a:xfrm>
              <a:off x="6885177" y="2693735"/>
              <a:ext cx="1328623" cy="13286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7089296" y="2897855"/>
              <a:ext cx="920386" cy="920384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5010078" y="2693735"/>
              <a:ext cx="1328623" cy="132862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5214197" y="2897855"/>
              <a:ext cx="920386" cy="920384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231"/>
            <p:cNvSpPr/>
            <p:nvPr/>
          </p:nvSpPr>
          <p:spPr>
            <a:xfrm rot="18900000" flipV="1">
              <a:off x="7156705" y="3711894"/>
              <a:ext cx="1337382" cy="504056"/>
            </a:xfrm>
            <a:custGeom>
              <a:avLst/>
              <a:gdLst>
                <a:gd name="connsiteX0" fmla="*/ 0 w 1581221"/>
                <a:gd name="connsiteY0" fmla="*/ 252028 h 504056"/>
                <a:gd name="connsiteX1" fmla="*/ 790611 w 1581221"/>
                <a:gd name="connsiteY1" fmla="*/ 0 h 504056"/>
                <a:gd name="connsiteX2" fmla="*/ 1581222 w 1581221"/>
                <a:gd name="connsiteY2" fmla="*/ 252028 h 504056"/>
                <a:gd name="connsiteX3" fmla="*/ 790611 w 1581221"/>
                <a:gd name="connsiteY3" fmla="*/ 504056 h 504056"/>
                <a:gd name="connsiteX4" fmla="*/ 0 w 1581221"/>
                <a:gd name="connsiteY4" fmla="*/ 252028 h 504056"/>
                <a:gd name="connsiteX0" fmla="*/ 0 w 1804742"/>
                <a:gd name="connsiteY0" fmla="*/ 252100 h 504214"/>
                <a:gd name="connsiteX1" fmla="*/ 790611 w 1804742"/>
                <a:gd name="connsiteY1" fmla="*/ 72 h 504214"/>
                <a:gd name="connsiteX2" fmla="*/ 1804742 w 1804742"/>
                <a:gd name="connsiteY2" fmla="*/ 272420 h 504214"/>
                <a:gd name="connsiteX3" fmla="*/ 790611 w 1804742"/>
                <a:gd name="connsiteY3" fmla="*/ 504128 h 504214"/>
                <a:gd name="connsiteX4" fmla="*/ 0 w 1804742"/>
                <a:gd name="connsiteY4" fmla="*/ 252100 h 504214"/>
                <a:gd name="connsiteX0" fmla="*/ 0 w 1337382"/>
                <a:gd name="connsiteY0" fmla="*/ 272348 h 504056"/>
                <a:gd name="connsiteX1" fmla="*/ 323251 w 1337382"/>
                <a:gd name="connsiteY1" fmla="*/ 0 h 504056"/>
                <a:gd name="connsiteX2" fmla="*/ 1337382 w 1337382"/>
                <a:gd name="connsiteY2" fmla="*/ 272348 h 504056"/>
                <a:gd name="connsiteX3" fmla="*/ 323251 w 1337382"/>
                <a:gd name="connsiteY3" fmla="*/ 504056 h 504056"/>
                <a:gd name="connsiteX4" fmla="*/ 0 w 1337382"/>
                <a:gd name="connsiteY4" fmla="*/ 272348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382" h="504056">
                  <a:moveTo>
                    <a:pt x="0" y="272348"/>
                  </a:moveTo>
                  <a:cubicBezTo>
                    <a:pt x="0" y="133157"/>
                    <a:pt x="100354" y="0"/>
                    <a:pt x="323251" y="0"/>
                  </a:cubicBezTo>
                  <a:cubicBezTo>
                    <a:pt x="546148" y="0"/>
                    <a:pt x="1337382" y="133157"/>
                    <a:pt x="1337382" y="272348"/>
                  </a:cubicBezTo>
                  <a:cubicBezTo>
                    <a:pt x="1337382" y="411539"/>
                    <a:pt x="546148" y="504056"/>
                    <a:pt x="323251" y="504056"/>
                  </a:cubicBezTo>
                  <a:cubicBezTo>
                    <a:pt x="100354" y="504056"/>
                    <a:pt x="0" y="411539"/>
                    <a:pt x="0" y="27234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円/楕円 231"/>
            <p:cNvSpPr/>
            <p:nvPr/>
          </p:nvSpPr>
          <p:spPr>
            <a:xfrm rot="9000000" flipV="1">
              <a:off x="4847061" y="4140443"/>
              <a:ext cx="1337382" cy="504056"/>
            </a:xfrm>
            <a:custGeom>
              <a:avLst/>
              <a:gdLst>
                <a:gd name="connsiteX0" fmla="*/ 0 w 1581221"/>
                <a:gd name="connsiteY0" fmla="*/ 252028 h 504056"/>
                <a:gd name="connsiteX1" fmla="*/ 790611 w 1581221"/>
                <a:gd name="connsiteY1" fmla="*/ 0 h 504056"/>
                <a:gd name="connsiteX2" fmla="*/ 1581222 w 1581221"/>
                <a:gd name="connsiteY2" fmla="*/ 252028 h 504056"/>
                <a:gd name="connsiteX3" fmla="*/ 790611 w 1581221"/>
                <a:gd name="connsiteY3" fmla="*/ 504056 h 504056"/>
                <a:gd name="connsiteX4" fmla="*/ 0 w 1581221"/>
                <a:gd name="connsiteY4" fmla="*/ 252028 h 504056"/>
                <a:gd name="connsiteX0" fmla="*/ 0 w 1804742"/>
                <a:gd name="connsiteY0" fmla="*/ 252100 h 504214"/>
                <a:gd name="connsiteX1" fmla="*/ 790611 w 1804742"/>
                <a:gd name="connsiteY1" fmla="*/ 72 h 504214"/>
                <a:gd name="connsiteX2" fmla="*/ 1804742 w 1804742"/>
                <a:gd name="connsiteY2" fmla="*/ 272420 h 504214"/>
                <a:gd name="connsiteX3" fmla="*/ 790611 w 1804742"/>
                <a:gd name="connsiteY3" fmla="*/ 504128 h 504214"/>
                <a:gd name="connsiteX4" fmla="*/ 0 w 1804742"/>
                <a:gd name="connsiteY4" fmla="*/ 252100 h 504214"/>
                <a:gd name="connsiteX0" fmla="*/ 0 w 1337382"/>
                <a:gd name="connsiteY0" fmla="*/ 272348 h 504056"/>
                <a:gd name="connsiteX1" fmla="*/ 323251 w 1337382"/>
                <a:gd name="connsiteY1" fmla="*/ 0 h 504056"/>
                <a:gd name="connsiteX2" fmla="*/ 1337382 w 1337382"/>
                <a:gd name="connsiteY2" fmla="*/ 272348 h 504056"/>
                <a:gd name="connsiteX3" fmla="*/ 323251 w 1337382"/>
                <a:gd name="connsiteY3" fmla="*/ 504056 h 504056"/>
                <a:gd name="connsiteX4" fmla="*/ 0 w 1337382"/>
                <a:gd name="connsiteY4" fmla="*/ 272348 h 50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7382" h="504056">
                  <a:moveTo>
                    <a:pt x="0" y="272348"/>
                  </a:moveTo>
                  <a:cubicBezTo>
                    <a:pt x="0" y="133157"/>
                    <a:pt x="100354" y="0"/>
                    <a:pt x="323251" y="0"/>
                  </a:cubicBezTo>
                  <a:cubicBezTo>
                    <a:pt x="546148" y="0"/>
                    <a:pt x="1337382" y="133157"/>
                    <a:pt x="1337382" y="272348"/>
                  </a:cubicBezTo>
                  <a:cubicBezTo>
                    <a:pt x="1337382" y="411539"/>
                    <a:pt x="546148" y="504056"/>
                    <a:pt x="323251" y="504056"/>
                  </a:cubicBezTo>
                  <a:cubicBezTo>
                    <a:pt x="100354" y="504056"/>
                    <a:pt x="0" y="411539"/>
                    <a:pt x="0" y="27234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 40"/>
            <p:cNvSpPr/>
            <p:nvPr/>
          </p:nvSpPr>
          <p:spPr>
            <a:xfrm rot="16200000">
              <a:off x="5545933" y="4969474"/>
              <a:ext cx="492773" cy="1156245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0718 w 1338987"/>
                <a:gd name="connsiteY0" fmla="*/ 909568 h 1369885"/>
                <a:gd name="connsiteX1" fmla="*/ 668790 w 1338987"/>
                <a:gd name="connsiteY1" fmla="*/ 1368906 h 1369885"/>
                <a:gd name="connsiteX2" fmla="*/ 1338978 w 1338987"/>
                <a:gd name="connsiteY2" fmla="*/ 932428 h 1369885"/>
                <a:gd name="connsiteX3" fmla="*/ 405660 w 1338987"/>
                <a:gd name="connsiteY3" fmla="*/ 3 h 1369885"/>
                <a:gd name="connsiteX4" fmla="*/ 20718 w 1338987"/>
                <a:gd name="connsiteY4" fmla="*/ 909568 h 1369885"/>
                <a:gd name="connsiteX0" fmla="*/ 1811 w 1320080"/>
                <a:gd name="connsiteY0" fmla="*/ 909568 h 1397262"/>
                <a:gd name="connsiteX1" fmla="*/ 354833 w 1320080"/>
                <a:gd name="connsiteY1" fmla="*/ 1396392 h 1397262"/>
                <a:gd name="connsiteX2" fmla="*/ 1320071 w 1320080"/>
                <a:gd name="connsiteY2" fmla="*/ 932428 h 1397262"/>
                <a:gd name="connsiteX3" fmla="*/ 386753 w 1320080"/>
                <a:gd name="connsiteY3" fmla="*/ 3 h 1397262"/>
                <a:gd name="connsiteX4" fmla="*/ 1811 w 1320080"/>
                <a:gd name="connsiteY4" fmla="*/ 909568 h 1397262"/>
                <a:gd name="connsiteX0" fmla="*/ 17556 w 1335825"/>
                <a:gd name="connsiteY0" fmla="*/ 900405 h 1388099"/>
                <a:gd name="connsiteX1" fmla="*/ 370578 w 1335825"/>
                <a:gd name="connsiteY1" fmla="*/ 1387229 h 1388099"/>
                <a:gd name="connsiteX2" fmla="*/ 1335816 w 1335825"/>
                <a:gd name="connsiteY2" fmla="*/ 923265 h 1388099"/>
                <a:gd name="connsiteX3" fmla="*/ 339272 w 1335825"/>
                <a:gd name="connsiteY3" fmla="*/ 3 h 1388099"/>
                <a:gd name="connsiteX4" fmla="*/ 17556 w 1335825"/>
                <a:gd name="connsiteY4" fmla="*/ 900405 h 1388099"/>
                <a:gd name="connsiteX0" fmla="*/ 17556 w 1335825"/>
                <a:gd name="connsiteY0" fmla="*/ 902375 h 1390069"/>
                <a:gd name="connsiteX1" fmla="*/ 370578 w 1335825"/>
                <a:gd name="connsiteY1" fmla="*/ 1389199 h 1390069"/>
                <a:gd name="connsiteX2" fmla="*/ 1335816 w 1335825"/>
                <a:gd name="connsiteY2" fmla="*/ 925235 h 1390069"/>
                <a:gd name="connsiteX3" fmla="*/ 339272 w 1335825"/>
                <a:gd name="connsiteY3" fmla="*/ 1973 h 1390069"/>
                <a:gd name="connsiteX4" fmla="*/ 17556 w 1335825"/>
                <a:gd name="connsiteY4" fmla="*/ 902375 h 1390069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8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885" h="1390068">
                  <a:moveTo>
                    <a:pt x="44619" y="902374"/>
                  </a:moveTo>
                  <a:cubicBezTo>
                    <a:pt x="60374" y="1133578"/>
                    <a:pt x="22475" y="1372400"/>
                    <a:pt x="397641" y="1389198"/>
                  </a:cubicBezTo>
                  <a:cubicBezTo>
                    <a:pt x="772807" y="1405996"/>
                    <a:pt x="1360401" y="1177050"/>
                    <a:pt x="1362879" y="925234"/>
                  </a:cubicBezTo>
                  <a:cubicBezTo>
                    <a:pt x="1365357" y="673418"/>
                    <a:pt x="746358" y="46281"/>
                    <a:pt x="303109" y="1975"/>
                  </a:cubicBezTo>
                  <a:cubicBezTo>
                    <a:pt x="-140140" y="-42331"/>
                    <a:pt x="28864" y="671170"/>
                    <a:pt x="44619" y="90237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 41"/>
            <p:cNvSpPr/>
            <p:nvPr/>
          </p:nvSpPr>
          <p:spPr>
            <a:xfrm rot="5400000" flipH="1">
              <a:off x="7092793" y="4969474"/>
              <a:ext cx="492773" cy="1156245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  <a:gd name="connsiteX0" fmla="*/ 20718 w 1338987"/>
                <a:gd name="connsiteY0" fmla="*/ 909568 h 1369885"/>
                <a:gd name="connsiteX1" fmla="*/ 668790 w 1338987"/>
                <a:gd name="connsiteY1" fmla="*/ 1368906 h 1369885"/>
                <a:gd name="connsiteX2" fmla="*/ 1338978 w 1338987"/>
                <a:gd name="connsiteY2" fmla="*/ 932428 h 1369885"/>
                <a:gd name="connsiteX3" fmla="*/ 405660 w 1338987"/>
                <a:gd name="connsiteY3" fmla="*/ 3 h 1369885"/>
                <a:gd name="connsiteX4" fmla="*/ 20718 w 1338987"/>
                <a:gd name="connsiteY4" fmla="*/ 909568 h 1369885"/>
                <a:gd name="connsiteX0" fmla="*/ 1811 w 1320080"/>
                <a:gd name="connsiteY0" fmla="*/ 909568 h 1397262"/>
                <a:gd name="connsiteX1" fmla="*/ 354833 w 1320080"/>
                <a:gd name="connsiteY1" fmla="*/ 1396392 h 1397262"/>
                <a:gd name="connsiteX2" fmla="*/ 1320071 w 1320080"/>
                <a:gd name="connsiteY2" fmla="*/ 932428 h 1397262"/>
                <a:gd name="connsiteX3" fmla="*/ 386753 w 1320080"/>
                <a:gd name="connsiteY3" fmla="*/ 3 h 1397262"/>
                <a:gd name="connsiteX4" fmla="*/ 1811 w 1320080"/>
                <a:gd name="connsiteY4" fmla="*/ 909568 h 1397262"/>
                <a:gd name="connsiteX0" fmla="*/ 17556 w 1335825"/>
                <a:gd name="connsiteY0" fmla="*/ 900405 h 1388099"/>
                <a:gd name="connsiteX1" fmla="*/ 370578 w 1335825"/>
                <a:gd name="connsiteY1" fmla="*/ 1387229 h 1388099"/>
                <a:gd name="connsiteX2" fmla="*/ 1335816 w 1335825"/>
                <a:gd name="connsiteY2" fmla="*/ 923265 h 1388099"/>
                <a:gd name="connsiteX3" fmla="*/ 339272 w 1335825"/>
                <a:gd name="connsiteY3" fmla="*/ 3 h 1388099"/>
                <a:gd name="connsiteX4" fmla="*/ 17556 w 1335825"/>
                <a:gd name="connsiteY4" fmla="*/ 900405 h 1388099"/>
                <a:gd name="connsiteX0" fmla="*/ 17556 w 1335825"/>
                <a:gd name="connsiteY0" fmla="*/ 902375 h 1390069"/>
                <a:gd name="connsiteX1" fmla="*/ 370578 w 1335825"/>
                <a:gd name="connsiteY1" fmla="*/ 1389199 h 1390069"/>
                <a:gd name="connsiteX2" fmla="*/ 1335816 w 1335825"/>
                <a:gd name="connsiteY2" fmla="*/ 925235 h 1390069"/>
                <a:gd name="connsiteX3" fmla="*/ 339272 w 1335825"/>
                <a:gd name="connsiteY3" fmla="*/ 1973 h 1390069"/>
                <a:gd name="connsiteX4" fmla="*/ 17556 w 1335825"/>
                <a:gd name="connsiteY4" fmla="*/ 902375 h 1390069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8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  <a:gd name="connsiteX0" fmla="*/ 17556 w 1335825"/>
                <a:gd name="connsiteY0" fmla="*/ 902374 h 1390068"/>
                <a:gd name="connsiteX1" fmla="*/ 370578 w 1335825"/>
                <a:gd name="connsiteY1" fmla="*/ 1389198 h 1390068"/>
                <a:gd name="connsiteX2" fmla="*/ 1335816 w 1335825"/>
                <a:gd name="connsiteY2" fmla="*/ 925234 h 1390068"/>
                <a:gd name="connsiteX3" fmla="*/ 339271 w 1335825"/>
                <a:gd name="connsiteY3" fmla="*/ 1975 h 1390068"/>
                <a:gd name="connsiteX4" fmla="*/ 17556 w 1335825"/>
                <a:gd name="connsiteY4" fmla="*/ 902374 h 1390068"/>
                <a:gd name="connsiteX0" fmla="*/ 44619 w 1362885"/>
                <a:gd name="connsiteY0" fmla="*/ 902374 h 1390068"/>
                <a:gd name="connsiteX1" fmla="*/ 397641 w 1362885"/>
                <a:gd name="connsiteY1" fmla="*/ 1389198 h 1390068"/>
                <a:gd name="connsiteX2" fmla="*/ 1362879 w 1362885"/>
                <a:gd name="connsiteY2" fmla="*/ 925234 h 1390068"/>
                <a:gd name="connsiteX3" fmla="*/ 303109 w 1362885"/>
                <a:gd name="connsiteY3" fmla="*/ 1975 h 1390068"/>
                <a:gd name="connsiteX4" fmla="*/ 44619 w 1362885"/>
                <a:gd name="connsiteY4" fmla="*/ 902374 h 139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885" h="1390068">
                  <a:moveTo>
                    <a:pt x="44619" y="902374"/>
                  </a:moveTo>
                  <a:cubicBezTo>
                    <a:pt x="60374" y="1133578"/>
                    <a:pt x="22475" y="1372400"/>
                    <a:pt x="397641" y="1389198"/>
                  </a:cubicBezTo>
                  <a:cubicBezTo>
                    <a:pt x="772807" y="1405996"/>
                    <a:pt x="1360401" y="1177050"/>
                    <a:pt x="1362879" y="925234"/>
                  </a:cubicBezTo>
                  <a:cubicBezTo>
                    <a:pt x="1365357" y="673418"/>
                    <a:pt x="746358" y="46281"/>
                    <a:pt x="303109" y="1975"/>
                  </a:cubicBezTo>
                  <a:cubicBezTo>
                    <a:pt x="-140140" y="-42331"/>
                    <a:pt x="28864" y="671170"/>
                    <a:pt x="44619" y="902374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/>
            <p:cNvGrpSpPr/>
            <p:nvPr/>
          </p:nvGrpSpPr>
          <p:grpSpPr>
            <a:xfrm rot="17577184">
              <a:off x="5831768" y="2330496"/>
              <a:ext cx="2768088" cy="1726688"/>
              <a:chOff x="6372962" y="2688819"/>
              <a:chExt cx="2211094" cy="1379244"/>
            </a:xfrm>
          </p:grpSpPr>
          <p:sp>
            <p:nvSpPr>
              <p:cNvPr id="87" name="角丸四角形 86"/>
              <p:cNvSpPr/>
              <p:nvPr/>
            </p:nvSpPr>
            <p:spPr bwMode="auto">
              <a:xfrm rot="8100000">
                <a:off x="6372962" y="3926170"/>
                <a:ext cx="2211094" cy="141893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角丸四角形 87"/>
              <p:cNvSpPr/>
              <p:nvPr/>
            </p:nvSpPr>
            <p:spPr bwMode="auto">
              <a:xfrm rot="8100000">
                <a:off x="8117951" y="2908265"/>
                <a:ext cx="268750" cy="630070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片側の 2 つの角を切り取った四角形 88"/>
              <p:cNvSpPr/>
              <p:nvPr/>
            </p:nvSpPr>
            <p:spPr bwMode="auto">
              <a:xfrm rot="13500000">
                <a:off x="7945450" y="2948557"/>
                <a:ext cx="841357" cy="321881"/>
              </a:xfrm>
              <a:prstGeom prst="snip2SameRect">
                <a:avLst/>
              </a:pr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" name="グループ化 43"/>
            <p:cNvGrpSpPr/>
            <p:nvPr/>
          </p:nvGrpSpPr>
          <p:grpSpPr>
            <a:xfrm rot="803360">
              <a:off x="4334725" y="4382426"/>
              <a:ext cx="1249084" cy="1301091"/>
              <a:chOff x="1787176" y="4452408"/>
              <a:chExt cx="1742419" cy="1722508"/>
            </a:xfrm>
          </p:grpSpPr>
          <p:sp>
            <p:nvSpPr>
              <p:cNvPr id="84" name="ドーナツ 83"/>
              <p:cNvSpPr/>
              <p:nvPr/>
            </p:nvSpPr>
            <p:spPr>
              <a:xfrm>
                <a:off x="2119327" y="4464340"/>
                <a:ext cx="1078117" cy="1078117"/>
              </a:xfrm>
              <a:prstGeom prst="donut">
                <a:avLst>
                  <a:gd name="adj" fmla="val 10762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台形 84"/>
              <p:cNvSpPr/>
              <p:nvPr/>
            </p:nvSpPr>
            <p:spPr>
              <a:xfrm rot="10800000">
                <a:off x="1787176" y="5022788"/>
                <a:ext cx="1742419" cy="1152128"/>
              </a:xfrm>
              <a:prstGeom prst="trapezoid">
                <a:avLst>
                  <a:gd name="adj" fmla="val 21473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角丸四角形 85"/>
              <p:cNvSpPr/>
              <p:nvPr/>
            </p:nvSpPr>
            <p:spPr>
              <a:xfrm>
                <a:off x="2366105" y="4452408"/>
                <a:ext cx="584561" cy="254769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5" name="フリーフォーム 44"/>
            <p:cNvSpPr/>
            <p:nvPr/>
          </p:nvSpPr>
          <p:spPr>
            <a:xfrm>
              <a:off x="5475285" y="3177828"/>
              <a:ext cx="2201273" cy="2543934"/>
            </a:xfrm>
            <a:custGeom>
              <a:avLst/>
              <a:gdLst>
                <a:gd name="connsiteX0" fmla="*/ 0 w 1318260"/>
                <a:gd name="connsiteY0" fmla="*/ 1052830 h 1391920"/>
                <a:gd name="connsiteX1" fmla="*/ 662940 w 1318260"/>
                <a:gd name="connsiteY1" fmla="*/ 1388110 h 1391920"/>
                <a:gd name="connsiteX2" fmla="*/ 1318260 w 1318260"/>
                <a:gd name="connsiteY2" fmla="*/ 1075690 h 1391920"/>
                <a:gd name="connsiteX3" fmla="*/ 662940 w 1318260"/>
                <a:gd name="connsiteY3" fmla="*/ 1270 h 1391920"/>
                <a:gd name="connsiteX4" fmla="*/ 0 w 1318260"/>
                <a:gd name="connsiteY4" fmla="*/ 1052830 h 1391920"/>
                <a:gd name="connsiteX0" fmla="*/ 2478 w 1323216"/>
                <a:gd name="connsiteY0" fmla="*/ 1052830 h 1515978"/>
                <a:gd name="connsiteX1" fmla="*/ 650550 w 1323216"/>
                <a:gd name="connsiteY1" fmla="*/ 1512168 h 1515978"/>
                <a:gd name="connsiteX2" fmla="*/ 1320738 w 1323216"/>
                <a:gd name="connsiteY2" fmla="*/ 1075690 h 1515978"/>
                <a:gd name="connsiteX3" fmla="*/ 665418 w 1323216"/>
                <a:gd name="connsiteY3" fmla="*/ 1270 h 1515978"/>
                <a:gd name="connsiteX4" fmla="*/ 2478 w 1323216"/>
                <a:gd name="connsiteY4" fmla="*/ 1052830 h 1515978"/>
                <a:gd name="connsiteX0" fmla="*/ 2478 w 1323216"/>
                <a:gd name="connsiteY0" fmla="*/ 1052830 h 1528966"/>
                <a:gd name="connsiteX1" fmla="*/ 650550 w 1323216"/>
                <a:gd name="connsiteY1" fmla="*/ 1512168 h 1528966"/>
                <a:gd name="connsiteX2" fmla="*/ 1320738 w 1323216"/>
                <a:gd name="connsiteY2" fmla="*/ 1075690 h 1528966"/>
                <a:gd name="connsiteX3" fmla="*/ 665418 w 1323216"/>
                <a:gd name="connsiteY3" fmla="*/ 1270 h 1528966"/>
                <a:gd name="connsiteX4" fmla="*/ 2478 w 1323216"/>
                <a:gd name="connsiteY4" fmla="*/ 1052830 h 1528966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69226 h 1545362"/>
                <a:gd name="connsiteX1" fmla="*/ 650550 w 1323216"/>
                <a:gd name="connsiteY1" fmla="*/ 1528564 h 1545362"/>
                <a:gd name="connsiteX2" fmla="*/ 1320738 w 1323216"/>
                <a:gd name="connsiteY2" fmla="*/ 1092086 h 1545362"/>
                <a:gd name="connsiteX3" fmla="*/ 665418 w 1323216"/>
                <a:gd name="connsiteY3" fmla="*/ 17666 h 1545362"/>
                <a:gd name="connsiteX4" fmla="*/ 2478 w 1323216"/>
                <a:gd name="connsiteY4" fmla="*/ 1069226 h 1545362"/>
                <a:gd name="connsiteX0" fmla="*/ 2478 w 1323216"/>
                <a:gd name="connsiteY0" fmla="*/ 1056233 h 1532369"/>
                <a:gd name="connsiteX1" fmla="*/ 650550 w 1323216"/>
                <a:gd name="connsiteY1" fmla="*/ 1515571 h 1532369"/>
                <a:gd name="connsiteX2" fmla="*/ 1320738 w 1323216"/>
                <a:gd name="connsiteY2" fmla="*/ 1079093 h 1532369"/>
                <a:gd name="connsiteX3" fmla="*/ 665418 w 1323216"/>
                <a:gd name="connsiteY3" fmla="*/ 4673 h 1532369"/>
                <a:gd name="connsiteX4" fmla="*/ 2478 w 1323216"/>
                <a:gd name="connsiteY4" fmla="*/ 1056233 h 1532369"/>
                <a:gd name="connsiteX0" fmla="*/ 2478 w 1323216"/>
                <a:gd name="connsiteY0" fmla="*/ 1056412 h 1532548"/>
                <a:gd name="connsiteX1" fmla="*/ 650550 w 1323216"/>
                <a:gd name="connsiteY1" fmla="*/ 1515750 h 1532548"/>
                <a:gd name="connsiteX2" fmla="*/ 1320738 w 1323216"/>
                <a:gd name="connsiteY2" fmla="*/ 1079272 h 1532548"/>
                <a:gd name="connsiteX3" fmla="*/ 665418 w 1323216"/>
                <a:gd name="connsiteY3" fmla="*/ 4852 h 1532548"/>
                <a:gd name="connsiteX4" fmla="*/ 2478 w 1323216"/>
                <a:gd name="connsiteY4" fmla="*/ 1056412 h 1532548"/>
                <a:gd name="connsiteX0" fmla="*/ 2478 w 1323216"/>
                <a:gd name="connsiteY0" fmla="*/ 1053058 h 1529194"/>
                <a:gd name="connsiteX1" fmla="*/ 650550 w 1323216"/>
                <a:gd name="connsiteY1" fmla="*/ 1512396 h 1529194"/>
                <a:gd name="connsiteX2" fmla="*/ 1320738 w 1323216"/>
                <a:gd name="connsiteY2" fmla="*/ 1075918 h 1529194"/>
                <a:gd name="connsiteX3" fmla="*/ 665418 w 1323216"/>
                <a:gd name="connsiteY3" fmla="*/ 1498 h 1529194"/>
                <a:gd name="connsiteX4" fmla="*/ 2478 w 1323216"/>
                <a:gd name="connsiteY4" fmla="*/ 1053058 h 1529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216" h="1529194">
                  <a:moveTo>
                    <a:pt x="2478" y="1053058"/>
                  </a:moveTo>
                  <a:cubicBezTo>
                    <a:pt x="0" y="1304874"/>
                    <a:pt x="275384" y="1495598"/>
                    <a:pt x="650550" y="1512396"/>
                  </a:cubicBezTo>
                  <a:cubicBezTo>
                    <a:pt x="1025716" y="1529194"/>
                    <a:pt x="1318260" y="1327734"/>
                    <a:pt x="1320738" y="1075918"/>
                  </a:cubicBezTo>
                  <a:cubicBezTo>
                    <a:pt x="1323216" y="824102"/>
                    <a:pt x="1108668" y="0"/>
                    <a:pt x="665418" y="1498"/>
                  </a:cubicBezTo>
                  <a:cubicBezTo>
                    <a:pt x="222168" y="2996"/>
                    <a:pt x="4956" y="801242"/>
                    <a:pt x="2478" y="1053058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6150987" y="3657371"/>
              <a:ext cx="201662" cy="36498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角丸四角形 49"/>
            <p:cNvSpPr/>
            <p:nvPr/>
          </p:nvSpPr>
          <p:spPr>
            <a:xfrm>
              <a:off x="6749942" y="3657371"/>
              <a:ext cx="201662" cy="36498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6188913" y="3724001"/>
              <a:ext cx="163729" cy="163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6787876" y="3724001"/>
              <a:ext cx="163729" cy="163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二等辺三角形 141"/>
            <p:cNvSpPr/>
            <p:nvPr/>
          </p:nvSpPr>
          <p:spPr>
            <a:xfrm>
              <a:off x="5881077" y="2900039"/>
              <a:ext cx="1391230" cy="693172"/>
            </a:xfrm>
            <a:custGeom>
              <a:avLst/>
              <a:gdLst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0 w 1502990"/>
                <a:gd name="connsiteY3" fmla="*/ 611892 h 611892"/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756230 w 1502990"/>
                <a:gd name="connsiteY3" fmla="*/ 450850 h 611892"/>
                <a:gd name="connsiteX4" fmla="*/ 0 w 1502990"/>
                <a:gd name="connsiteY4" fmla="*/ 611892 h 611892"/>
                <a:gd name="connsiteX0" fmla="*/ 0 w 1502990"/>
                <a:gd name="connsiteY0" fmla="*/ 611892 h 611892"/>
                <a:gd name="connsiteX1" fmla="*/ 751495 w 1502990"/>
                <a:gd name="connsiteY1" fmla="*/ 0 h 611892"/>
                <a:gd name="connsiteX2" fmla="*/ 1502990 w 1502990"/>
                <a:gd name="connsiteY2" fmla="*/ 611892 h 611892"/>
                <a:gd name="connsiteX3" fmla="*/ 756230 w 1502990"/>
                <a:gd name="connsiteY3" fmla="*/ 450850 h 611892"/>
                <a:gd name="connsiteX4" fmla="*/ 0 w 1502990"/>
                <a:gd name="connsiteY4" fmla="*/ 611892 h 611892"/>
                <a:gd name="connsiteX0" fmla="*/ 0 w 1477590"/>
                <a:gd name="connsiteY0" fmla="*/ 611892 h 683012"/>
                <a:gd name="connsiteX1" fmla="*/ 751495 w 1477590"/>
                <a:gd name="connsiteY1" fmla="*/ 0 h 683012"/>
                <a:gd name="connsiteX2" fmla="*/ 1477590 w 1477590"/>
                <a:gd name="connsiteY2" fmla="*/ 683012 h 683012"/>
                <a:gd name="connsiteX3" fmla="*/ 756230 w 1477590"/>
                <a:gd name="connsiteY3" fmla="*/ 450850 h 683012"/>
                <a:gd name="connsiteX4" fmla="*/ 0 w 1477590"/>
                <a:gd name="connsiteY4" fmla="*/ 611892 h 683012"/>
                <a:gd name="connsiteX0" fmla="*/ 0 w 1477590"/>
                <a:gd name="connsiteY0" fmla="*/ 611892 h 683012"/>
                <a:gd name="connsiteX1" fmla="*/ 751495 w 1477590"/>
                <a:gd name="connsiteY1" fmla="*/ 0 h 683012"/>
                <a:gd name="connsiteX2" fmla="*/ 1477590 w 1477590"/>
                <a:gd name="connsiteY2" fmla="*/ 683012 h 683012"/>
                <a:gd name="connsiteX3" fmla="*/ 756230 w 1477590"/>
                <a:gd name="connsiteY3" fmla="*/ 450850 h 683012"/>
                <a:gd name="connsiteX4" fmla="*/ 0 w 1477590"/>
                <a:gd name="connsiteY4" fmla="*/ 6118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5085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26790"/>
                <a:gd name="connsiteY0" fmla="*/ 662692 h 683012"/>
                <a:gd name="connsiteX1" fmla="*/ 700695 w 1426790"/>
                <a:gd name="connsiteY1" fmla="*/ 0 h 683012"/>
                <a:gd name="connsiteX2" fmla="*/ 1426790 w 1426790"/>
                <a:gd name="connsiteY2" fmla="*/ 683012 h 683012"/>
                <a:gd name="connsiteX3" fmla="*/ 705430 w 1426790"/>
                <a:gd name="connsiteY3" fmla="*/ 420370 h 683012"/>
                <a:gd name="connsiteX4" fmla="*/ 0 w 1426790"/>
                <a:gd name="connsiteY4" fmla="*/ 662692 h 683012"/>
                <a:gd name="connsiteX0" fmla="*/ 0 w 1416630"/>
                <a:gd name="connsiteY0" fmla="*/ 683012 h 683012"/>
                <a:gd name="connsiteX1" fmla="*/ 690535 w 1416630"/>
                <a:gd name="connsiteY1" fmla="*/ 0 h 683012"/>
                <a:gd name="connsiteX2" fmla="*/ 1416630 w 1416630"/>
                <a:gd name="connsiteY2" fmla="*/ 683012 h 683012"/>
                <a:gd name="connsiteX3" fmla="*/ 695270 w 1416630"/>
                <a:gd name="connsiteY3" fmla="*/ 420370 h 683012"/>
                <a:gd name="connsiteX4" fmla="*/ 0 w 1416630"/>
                <a:gd name="connsiteY4" fmla="*/ 683012 h 683012"/>
                <a:gd name="connsiteX0" fmla="*/ 0 w 1416630"/>
                <a:gd name="connsiteY0" fmla="*/ 683012 h 683012"/>
                <a:gd name="connsiteX1" fmla="*/ 690535 w 1416630"/>
                <a:gd name="connsiteY1" fmla="*/ 0 h 683012"/>
                <a:gd name="connsiteX2" fmla="*/ 1416630 w 1416630"/>
                <a:gd name="connsiteY2" fmla="*/ 683012 h 683012"/>
                <a:gd name="connsiteX3" fmla="*/ 700350 w 1416630"/>
                <a:gd name="connsiteY3" fmla="*/ 379730 h 683012"/>
                <a:gd name="connsiteX4" fmla="*/ 0 w 1416630"/>
                <a:gd name="connsiteY4" fmla="*/ 683012 h 68301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  <a:gd name="connsiteX0" fmla="*/ 0 w 1391230"/>
                <a:gd name="connsiteY0" fmla="*/ 683012 h 693172"/>
                <a:gd name="connsiteX1" fmla="*/ 690535 w 1391230"/>
                <a:gd name="connsiteY1" fmla="*/ 0 h 693172"/>
                <a:gd name="connsiteX2" fmla="*/ 1391230 w 1391230"/>
                <a:gd name="connsiteY2" fmla="*/ 693172 h 693172"/>
                <a:gd name="connsiteX3" fmla="*/ 700350 w 1391230"/>
                <a:gd name="connsiteY3" fmla="*/ 379730 h 693172"/>
                <a:gd name="connsiteX4" fmla="*/ 0 w 1391230"/>
                <a:gd name="connsiteY4" fmla="*/ 683012 h 693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1230" h="693172">
                  <a:moveTo>
                    <a:pt x="0" y="683012"/>
                  </a:moveTo>
                  <a:cubicBezTo>
                    <a:pt x="131965" y="401155"/>
                    <a:pt x="340130" y="195497"/>
                    <a:pt x="690535" y="0"/>
                  </a:cubicBezTo>
                  <a:cubicBezTo>
                    <a:pt x="1069727" y="212431"/>
                    <a:pt x="1276198" y="404541"/>
                    <a:pt x="1391230" y="693172"/>
                  </a:cubicBezTo>
                  <a:cubicBezTo>
                    <a:pt x="1140617" y="615785"/>
                    <a:pt x="932222" y="381423"/>
                    <a:pt x="700350" y="379730"/>
                  </a:cubicBezTo>
                  <a:cubicBezTo>
                    <a:pt x="468478" y="378037"/>
                    <a:pt x="252077" y="629331"/>
                    <a:pt x="0" y="683012"/>
                  </a:cubicBezTo>
                  <a:close/>
                </a:path>
              </a:pathLst>
            </a:custGeom>
            <a:solidFill>
              <a:srgbClr val="CCFFFF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円/楕円 82"/>
            <p:cNvSpPr/>
            <p:nvPr/>
          </p:nvSpPr>
          <p:spPr>
            <a:xfrm>
              <a:off x="6352649" y="4022358"/>
              <a:ext cx="435227" cy="256604"/>
            </a:xfrm>
            <a:prstGeom prst="ellipse">
              <a:avLst/>
            </a:prstGeom>
            <a:solidFill>
              <a:srgbClr val="FF5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530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pop270_トイレ清掃中</dc:title>
  <dc:subject>pop270_トイレ清掃中</dc:subject>
  <dc:creator>http://www.digipot.net</dc:creator>
  <cp:lastModifiedBy/>
  <cp:revision>1</cp:revision>
  <dcterms:created xsi:type="dcterms:W3CDTF">2014-05-22T03:00:53Z</dcterms:created>
  <dcterms:modified xsi:type="dcterms:W3CDTF">2014-05-22T08:06:39Z</dcterms:modified>
  <cp:version>1</cp:version>
</cp:coreProperties>
</file>